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18"/>
  </p:notesMasterIdLst>
  <p:sldIdLst>
    <p:sldId id="256" r:id="rId2"/>
    <p:sldId id="271" r:id="rId3"/>
    <p:sldId id="273" r:id="rId4"/>
    <p:sldId id="274" r:id="rId5"/>
    <p:sldId id="259" r:id="rId6"/>
    <p:sldId id="277" r:id="rId7"/>
    <p:sldId id="265" r:id="rId8"/>
    <p:sldId id="269" r:id="rId9"/>
    <p:sldId id="276" r:id="rId10"/>
    <p:sldId id="275" r:id="rId11"/>
    <p:sldId id="263" r:id="rId12"/>
    <p:sldId id="262" r:id="rId13"/>
    <p:sldId id="270" r:id="rId14"/>
    <p:sldId id="266" r:id="rId15"/>
    <p:sldId id="272"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40A0EC-5AC3-4537-8F27-D92E1904FCF2}" type="doc">
      <dgm:prSet loTypeId="urn:microsoft.com/office/officeart/2005/8/layout/orgChart1" loCatId="hierarchy" qsTypeId="urn:microsoft.com/office/officeart/2005/8/quickstyle/simple3" qsCatId="simple" csTypeId="urn:microsoft.com/office/officeart/2005/8/colors/colorful3" csCatId="colorful" phldr="1"/>
      <dgm:spPr/>
      <dgm:t>
        <a:bodyPr/>
        <a:lstStyle/>
        <a:p>
          <a:endParaRPr lang="en-GB"/>
        </a:p>
      </dgm:t>
    </dgm:pt>
    <dgm:pt modelId="{B21C7B87-75A7-428F-BB5F-1C26D93AFA84}">
      <dgm:prSet phldrT="[Text]"/>
      <dgm:spPr/>
      <dgm:t>
        <a:bodyPr/>
        <a:lstStyle/>
        <a:p>
          <a:r>
            <a:rPr lang="en-GB" dirty="0" smtClean="0"/>
            <a:t>5 reasons of Islamic Law</a:t>
          </a:r>
          <a:endParaRPr lang="en-GB" dirty="0"/>
        </a:p>
      </dgm:t>
    </dgm:pt>
    <dgm:pt modelId="{BEB266DA-8381-4D8D-9867-B5822A85A209}" type="parTrans" cxnId="{B2D86967-E068-4CBC-B495-DC5CC42D9AF1}">
      <dgm:prSet/>
      <dgm:spPr/>
      <dgm:t>
        <a:bodyPr/>
        <a:lstStyle/>
        <a:p>
          <a:endParaRPr lang="en-GB"/>
        </a:p>
      </dgm:t>
    </dgm:pt>
    <dgm:pt modelId="{B90B78EC-F7F5-49FF-A1F8-8EB71B9BAE51}" type="sibTrans" cxnId="{B2D86967-E068-4CBC-B495-DC5CC42D9AF1}">
      <dgm:prSet/>
      <dgm:spPr/>
      <dgm:t>
        <a:bodyPr/>
        <a:lstStyle/>
        <a:p>
          <a:endParaRPr lang="en-GB"/>
        </a:p>
      </dgm:t>
    </dgm:pt>
    <dgm:pt modelId="{5E87AB9D-D9CC-4427-A738-6B410E802B8B}">
      <dgm:prSet phldrT="[Text]"/>
      <dgm:spPr/>
      <dgm:t>
        <a:bodyPr/>
        <a:lstStyle/>
        <a:p>
          <a:r>
            <a:rPr lang="en-GB" dirty="0" smtClean="0"/>
            <a:t>Preserve Religion</a:t>
          </a:r>
          <a:endParaRPr lang="en-GB" dirty="0"/>
        </a:p>
      </dgm:t>
    </dgm:pt>
    <dgm:pt modelId="{61B4F613-F12D-4D01-8931-8CA9F4669B27}" type="parTrans" cxnId="{60172FC0-E813-44BB-9F75-0D619BCBB9F7}">
      <dgm:prSet/>
      <dgm:spPr/>
      <dgm:t>
        <a:bodyPr/>
        <a:lstStyle/>
        <a:p>
          <a:endParaRPr lang="en-GB"/>
        </a:p>
      </dgm:t>
    </dgm:pt>
    <dgm:pt modelId="{2036E749-ACB5-42C0-A825-51262A30B34C}" type="sibTrans" cxnId="{60172FC0-E813-44BB-9F75-0D619BCBB9F7}">
      <dgm:prSet/>
      <dgm:spPr/>
      <dgm:t>
        <a:bodyPr/>
        <a:lstStyle/>
        <a:p>
          <a:endParaRPr lang="en-GB"/>
        </a:p>
      </dgm:t>
    </dgm:pt>
    <dgm:pt modelId="{676D053F-FFB7-43ED-8D7D-D3BB2CCB4EAF}">
      <dgm:prSet phldrT="[Text]"/>
      <dgm:spPr/>
      <dgm:t>
        <a:bodyPr/>
        <a:lstStyle/>
        <a:p>
          <a:r>
            <a:rPr lang="en-GB" dirty="0" smtClean="0"/>
            <a:t>Protect wealth and property</a:t>
          </a:r>
          <a:endParaRPr lang="en-GB" dirty="0"/>
        </a:p>
      </dgm:t>
    </dgm:pt>
    <dgm:pt modelId="{71462A70-E286-48C5-9AFD-63775E90C688}" type="parTrans" cxnId="{20011EDE-75DF-41D6-964E-CC07BAD080BA}">
      <dgm:prSet/>
      <dgm:spPr/>
      <dgm:t>
        <a:bodyPr/>
        <a:lstStyle/>
        <a:p>
          <a:endParaRPr lang="en-GB"/>
        </a:p>
      </dgm:t>
    </dgm:pt>
    <dgm:pt modelId="{E1CBDFDB-463F-40D2-91A9-F1360F00D440}" type="sibTrans" cxnId="{20011EDE-75DF-41D6-964E-CC07BAD080BA}">
      <dgm:prSet/>
      <dgm:spPr/>
      <dgm:t>
        <a:bodyPr/>
        <a:lstStyle/>
        <a:p>
          <a:endParaRPr lang="en-GB"/>
        </a:p>
      </dgm:t>
    </dgm:pt>
    <dgm:pt modelId="{D69D162C-6CC2-4353-B121-264FE6E2CC94}">
      <dgm:prSet phldrT="[Text]"/>
      <dgm:spPr/>
      <dgm:t>
        <a:bodyPr/>
        <a:lstStyle/>
        <a:p>
          <a:r>
            <a:rPr lang="en-GB" dirty="0" smtClean="0"/>
            <a:t>Protect family</a:t>
          </a:r>
          <a:endParaRPr lang="en-GB" dirty="0"/>
        </a:p>
      </dgm:t>
    </dgm:pt>
    <dgm:pt modelId="{CF18C444-CA45-4384-AC22-A074E0291405}" type="parTrans" cxnId="{0912276C-9DC1-4D98-8054-3034088ABC7E}">
      <dgm:prSet/>
      <dgm:spPr/>
      <dgm:t>
        <a:bodyPr/>
        <a:lstStyle/>
        <a:p>
          <a:endParaRPr lang="en-GB"/>
        </a:p>
      </dgm:t>
    </dgm:pt>
    <dgm:pt modelId="{68BA50BC-7804-4619-A5B1-9D1D2CE391B9}" type="sibTrans" cxnId="{0912276C-9DC1-4D98-8054-3034088ABC7E}">
      <dgm:prSet/>
      <dgm:spPr/>
      <dgm:t>
        <a:bodyPr/>
        <a:lstStyle/>
        <a:p>
          <a:endParaRPr lang="en-GB"/>
        </a:p>
      </dgm:t>
    </dgm:pt>
    <dgm:pt modelId="{D3A21CC2-184B-49C8-A2C4-C0638D20EC5E}">
      <dgm:prSet phldrT="[Text]"/>
      <dgm:spPr/>
      <dgm:t>
        <a:bodyPr/>
        <a:lstStyle/>
        <a:p>
          <a:r>
            <a:rPr lang="en-GB" dirty="0" smtClean="0"/>
            <a:t>Preserve Life</a:t>
          </a:r>
          <a:endParaRPr lang="en-GB" dirty="0"/>
        </a:p>
      </dgm:t>
    </dgm:pt>
    <dgm:pt modelId="{C91BEAE2-E5BE-4257-902A-4EEF4EAC31C9}" type="parTrans" cxnId="{E6C95790-7DB1-475C-A7E8-7625BEB1E0E6}">
      <dgm:prSet/>
      <dgm:spPr/>
      <dgm:t>
        <a:bodyPr/>
        <a:lstStyle/>
        <a:p>
          <a:endParaRPr lang="en-GB"/>
        </a:p>
      </dgm:t>
    </dgm:pt>
    <dgm:pt modelId="{921DC006-53DE-457E-8F68-97552738DDDA}" type="sibTrans" cxnId="{E6C95790-7DB1-475C-A7E8-7625BEB1E0E6}">
      <dgm:prSet/>
      <dgm:spPr/>
      <dgm:t>
        <a:bodyPr/>
        <a:lstStyle/>
        <a:p>
          <a:endParaRPr lang="en-GB"/>
        </a:p>
      </dgm:t>
    </dgm:pt>
    <dgm:pt modelId="{9E72B969-7941-4851-AE5F-CED835DA2BD7}">
      <dgm:prSet phldrT="[Text]"/>
      <dgm:spPr/>
      <dgm:t>
        <a:bodyPr/>
        <a:lstStyle/>
        <a:p>
          <a:r>
            <a:rPr lang="en-GB" dirty="0" smtClean="0"/>
            <a:t>Protect your mind</a:t>
          </a:r>
          <a:endParaRPr lang="en-GB" dirty="0"/>
        </a:p>
      </dgm:t>
    </dgm:pt>
    <dgm:pt modelId="{8CD9B590-F4D0-4E6E-8A3A-05FAE202CAEB}" type="parTrans" cxnId="{C6B1D6C9-7D16-4EAF-9208-363E1D2841DE}">
      <dgm:prSet/>
      <dgm:spPr/>
      <dgm:t>
        <a:bodyPr/>
        <a:lstStyle/>
        <a:p>
          <a:endParaRPr lang="en-GB"/>
        </a:p>
      </dgm:t>
    </dgm:pt>
    <dgm:pt modelId="{4B49BD6E-1304-4AC3-84E2-BCEC9D5E7144}" type="sibTrans" cxnId="{C6B1D6C9-7D16-4EAF-9208-363E1D2841DE}">
      <dgm:prSet/>
      <dgm:spPr/>
      <dgm:t>
        <a:bodyPr/>
        <a:lstStyle/>
        <a:p>
          <a:endParaRPr lang="en-GB"/>
        </a:p>
      </dgm:t>
    </dgm:pt>
    <dgm:pt modelId="{D0DF7691-862D-4152-B225-A7D0A4939BA9}" type="pres">
      <dgm:prSet presAssocID="{F240A0EC-5AC3-4537-8F27-D92E1904FCF2}" presName="hierChild1" presStyleCnt="0">
        <dgm:presLayoutVars>
          <dgm:orgChart val="1"/>
          <dgm:chPref val="1"/>
          <dgm:dir/>
          <dgm:animOne val="branch"/>
          <dgm:animLvl val="lvl"/>
          <dgm:resizeHandles/>
        </dgm:presLayoutVars>
      </dgm:prSet>
      <dgm:spPr/>
      <dgm:t>
        <a:bodyPr/>
        <a:lstStyle/>
        <a:p>
          <a:endParaRPr lang="en-GB"/>
        </a:p>
      </dgm:t>
    </dgm:pt>
    <dgm:pt modelId="{FE9CD20B-1C2D-4AEE-B142-C01F4A44471A}" type="pres">
      <dgm:prSet presAssocID="{B21C7B87-75A7-428F-BB5F-1C26D93AFA84}" presName="hierRoot1" presStyleCnt="0">
        <dgm:presLayoutVars>
          <dgm:hierBranch val="init"/>
        </dgm:presLayoutVars>
      </dgm:prSet>
      <dgm:spPr/>
    </dgm:pt>
    <dgm:pt modelId="{FE718DC2-ECB4-417A-901C-2F6A219421D8}" type="pres">
      <dgm:prSet presAssocID="{B21C7B87-75A7-428F-BB5F-1C26D93AFA84}" presName="rootComposite1" presStyleCnt="0"/>
      <dgm:spPr/>
    </dgm:pt>
    <dgm:pt modelId="{9972D5DE-A2EF-46B2-AD90-66F79AA5A18B}" type="pres">
      <dgm:prSet presAssocID="{B21C7B87-75A7-428F-BB5F-1C26D93AFA84}" presName="rootText1" presStyleLbl="node0" presStyleIdx="0" presStyleCnt="1">
        <dgm:presLayoutVars>
          <dgm:chPref val="3"/>
        </dgm:presLayoutVars>
      </dgm:prSet>
      <dgm:spPr/>
      <dgm:t>
        <a:bodyPr/>
        <a:lstStyle/>
        <a:p>
          <a:endParaRPr lang="en-GB"/>
        </a:p>
      </dgm:t>
    </dgm:pt>
    <dgm:pt modelId="{1004B5F4-D379-493E-AA5E-F8BBC5BD0C03}" type="pres">
      <dgm:prSet presAssocID="{B21C7B87-75A7-428F-BB5F-1C26D93AFA84}" presName="rootConnector1" presStyleLbl="node1" presStyleIdx="0" presStyleCnt="0"/>
      <dgm:spPr/>
      <dgm:t>
        <a:bodyPr/>
        <a:lstStyle/>
        <a:p>
          <a:endParaRPr lang="en-GB"/>
        </a:p>
      </dgm:t>
    </dgm:pt>
    <dgm:pt modelId="{705DBDB7-4E88-45C6-9C1F-143DB5B4AE90}" type="pres">
      <dgm:prSet presAssocID="{B21C7B87-75A7-428F-BB5F-1C26D93AFA84}" presName="hierChild2" presStyleCnt="0"/>
      <dgm:spPr/>
    </dgm:pt>
    <dgm:pt modelId="{CF32FE50-8D96-403E-81FA-BB7977C354FF}" type="pres">
      <dgm:prSet presAssocID="{61B4F613-F12D-4D01-8931-8CA9F4669B27}" presName="Name37" presStyleLbl="parChTrans1D2" presStyleIdx="0" presStyleCnt="5"/>
      <dgm:spPr/>
      <dgm:t>
        <a:bodyPr/>
        <a:lstStyle/>
        <a:p>
          <a:endParaRPr lang="en-GB"/>
        </a:p>
      </dgm:t>
    </dgm:pt>
    <dgm:pt modelId="{09830B9B-FC75-4BCE-88FA-553E6EA3339A}" type="pres">
      <dgm:prSet presAssocID="{5E87AB9D-D9CC-4427-A738-6B410E802B8B}" presName="hierRoot2" presStyleCnt="0">
        <dgm:presLayoutVars>
          <dgm:hierBranch val="init"/>
        </dgm:presLayoutVars>
      </dgm:prSet>
      <dgm:spPr/>
    </dgm:pt>
    <dgm:pt modelId="{489299AE-99D3-4F0E-B03F-B22EB0CE5123}" type="pres">
      <dgm:prSet presAssocID="{5E87AB9D-D9CC-4427-A738-6B410E802B8B}" presName="rootComposite" presStyleCnt="0"/>
      <dgm:spPr/>
    </dgm:pt>
    <dgm:pt modelId="{6E7E9C85-A0C3-4EAD-9134-B4E8564D5B9D}" type="pres">
      <dgm:prSet presAssocID="{5E87AB9D-D9CC-4427-A738-6B410E802B8B}" presName="rootText" presStyleLbl="node2" presStyleIdx="0" presStyleCnt="5">
        <dgm:presLayoutVars>
          <dgm:chPref val="3"/>
        </dgm:presLayoutVars>
      </dgm:prSet>
      <dgm:spPr/>
      <dgm:t>
        <a:bodyPr/>
        <a:lstStyle/>
        <a:p>
          <a:endParaRPr lang="en-GB"/>
        </a:p>
      </dgm:t>
    </dgm:pt>
    <dgm:pt modelId="{85255FB7-967D-42F8-8C61-6744DFCD264E}" type="pres">
      <dgm:prSet presAssocID="{5E87AB9D-D9CC-4427-A738-6B410E802B8B}" presName="rootConnector" presStyleLbl="node2" presStyleIdx="0" presStyleCnt="5"/>
      <dgm:spPr/>
      <dgm:t>
        <a:bodyPr/>
        <a:lstStyle/>
        <a:p>
          <a:endParaRPr lang="en-GB"/>
        </a:p>
      </dgm:t>
    </dgm:pt>
    <dgm:pt modelId="{DD988DBA-90F2-4DA1-B6EC-5A25DCBC7CDC}" type="pres">
      <dgm:prSet presAssocID="{5E87AB9D-D9CC-4427-A738-6B410E802B8B}" presName="hierChild4" presStyleCnt="0"/>
      <dgm:spPr/>
    </dgm:pt>
    <dgm:pt modelId="{CE9E2515-8422-449C-95A3-B42F53B02BA9}" type="pres">
      <dgm:prSet presAssocID="{5E87AB9D-D9CC-4427-A738-6B410E802B8B}" presName="hierChild5" presStyleCnt="0"/>
      <dgm:spPr/>
    </dgm:pt>
    <dgm:pt modelId="{B90CAE2C-8D85-4DD3-AA73-4A1026A8048A}" type="pres">
      <dgm:prSet presAssocID="{C91BEAE2-E5BE-4257-902A-4EEF4EAC31C9}" presName="Name37" presStyleLbl="parChTrans1D2" presStyleIdx="1" presStyleCnt="5"/>
      <dgm:spPr/>
      <dgm:t>
        <a:bodyPr/>
        <a:lstStyle/>
        <a:p>
          <a:endParaRPr lang="en-GB"/>
        </a:p>
      </dgm:t>
    </dgm:pt>
    <dgm:pt modelId="{328B9D44-E067-4744-9E07-71185D5B66C9}" type="pres">
      <dgm:prSet presAssocID="{D3A21CC2-184B-49C8-A2C4-C0638D20EC5E}" presName="hierRoot2" presStyleCnt="0">
        <dgm:presLayoutVars>
          <dgm:hierBranch val="init"/>
        </dgm:presLayoutVars>
      </dgm:prSet>
      <dgm:spPr/>
    </dgm:pt>
    <dgm:pt modelId="{E2243C46-FE53-4D41-9B38-BC8746A40669}" type="pres">
      <dgm:prSet presAssocID="{D3A21CC2-184B-49C8-A2C4-C0638D20EC5E}" presName="rootComposite" presStyleCnt="0"/>
      <dgm:spPr/>
    </dgm:pt>
    <dgm:pt modelId="{0759F45E-5EAA-4E09-8E88-7031BDD07B51}" type="pres">
      <dgm:prSet presAssocID="{D3A21CC2-184B-49C8-A2C4-C0638D20EC5E}" presName="rootText" presStyleLbl="node2" presStyleIdx="1" presStyleCnt="5">
        <dgm:presLayoutVars>
          <dgm:chPref val="3"/>
        </dgm:presLayoutVars>
      </dgm:prSet>
      <dgm:spPr/>
      <dgm:t>
        <a:bodyPr/>
        <a:lstStyle/>
        <a:p>
          <a:endParaRPr lang="en-GB"/>
        </a:p>
      </dgm:t>
    </dgm:pt>
    <dgm:pt modelId="{33049F73-D8A3-404A-8A63-A4E284880A66}" type="pres">
      <dgm:prSet presAssocID="{D3A21CC2-184B-49C8-A2C4-C0638D20EC5E}" presName="rootConnector" presStyleLbl="node2" presStyleIdx="1" presStyleCnt="5"/>
      <dgm:spPr/>
      <dgm:t>
        <a:bodyPr/>
        <a:lstStyle/>
        <a:p>
          <a:endParaRPr lang="en-GB"/>
        </a:p>
      </dgm:t>
    </dgm:pt>
    <dgm:pt modelId="{5EFACE67-A7F5-4870-A293-F765F11A5EE4}" type="pres">
      <dgm:prSet presAssocID="{D3A21CC2-184B-49C8-A2C4-C0638D20EC5E}" presName="hierChild4" presStyleCnt="0"/>
      <dgm:spPr/>
    </dgm:pt>
    <dgm:pt modelId="{A894E5AE-3126-4D1D-A8F4-830D87A961AF}" type="pres">
      <dgm:prSet presAssocID="{D3A21CC2-184B-49C8-A2C4-C0638D20EC5E}" presName="hierChild5" presStyleCnt="0"/>
      <dgm:spPr/>
    </dgm:pt>
    <dgm:pt modelId="{48BC44B8-A6B1-43C3-9DAF-870165091F2E}" type="pres">
      <dgm:prSet presAssocID="{8CD9B590-F4D0-4E6E-8A3A-05FAE202CAEB}" presName="Name37" presStyleLbl="parChTrans1D2" presStyleIdx="2" presStyleCnt="5"/>
      <dgm:spPr/>
      <dgm:t>
        <a:bodyPr/>
        <a:lstStyle/>
        <a:p>
          <a:endParaRPr lang="en-GB"/>
        </a:p>
      </dgm:t>
    </dgm:pt>
    <dgm:pt modelId="{B1AC0314-E7F2-4FFC-AE8F-8FE6D223BF54}" type="pres">
      <dgm:prSet presAssocID="{9E72B969-7941-4851-AE5F-CED835DA2BD7}" presName="hierRoot2" presStyleCnt="0">
        <dgm:presLayoutVars>
          <dgm:hierBranch val="init"/>
        </dgm:presLayoutVars>
      </dgm:prSet>
      <dgm:spPr/>
    </dgm:pt>
    <dgm:pt modelId="{3AD5E7C5-C009-475B-8F3D-E3163DDAFDE4}" type="pres">
      <dgm:prSet presAssocID="{9E72B969-7941-4851-AE5F-CED835DA2BD7}" presName="rootComposite" presStyleCnt="0"/>
      <dgm:spPr/>
    </dgm:pt>
    <dgm:pt modelId="{48B1C665-53F9-40A3-84BD-0C14B180AF02}" type="pres">
      <dgm:prSet presAssocID="{9E72B969-7941-4851-AE5F-CED835DA2BD7}" presName="rootText" presStyleLbl="node2" presStyleIdx="2" presStyleCnt="5">
        <dgm:presLayoutVars>
          <dgm:chPref val="3"/>
        </dgm:presLayoutVars>
      </dgm:prSet>
      <dgm:spPr/>
      <dgm:t>
        <a:bodyPr/>
        <a:lstStyle/>
        <a:p>
          <a:endParaRPr lang="en-GB"/>
        </a:p>
      </dgm:t>
    </dgm:pt>
    <dgm:pt modelId="{09762CA8-2AB9-4A9E-AF62-314C69A9EB8D}" type="pres">
      <dgm:prSet presAssocID="{9E72B969-7941-4851-AE5F-CED835DA2BD7}" presName="rootConnector" presStyleLbl="node2" presStyleIdx="2" presStyleCnt="5"/>
      <dgm:spPr/>
      <dgm:t>
        <a:bodyPr/>
        <a:lstStyle/>
        <a:p>
          <a:endParaRPr lang="en-GB"/>
        </a:p>
      </dgm:t>
    </dgm:pt>
    <dgm:pt modelId="{5F780A79-F9F4-4BF0-871C-2B8F26422D01}" type="pres">
      <dgm:prSet presAssocID="{9E72B969-7941-4851-AE5F-CED835DA2BD7}" presName="hierChild4" presStyleCnt="0"/>
      <dgm:spPr/>
    </dgm:pt>
    <dgm:pt modelId="{E8469A47-50BD-45F5-9879-B6FAD84EC3F9}" type="pres">
      <dgm:prSet presAssocID="{9E72B969-7941-4851-AE5F-CED835DA2BD7}" presName="hierChild5" presStyleCnt="0"/>
      <dgm:spPr/>
    </dgm:pt>
    <dgm:pt modelId="{8C23378C-155B-43F4-B743-604979B1CE77}" type="pres">
      <dgm:prSet presAssocID="{71462A70-E286-48C5-9AFD-63775E90C688}" presName="Name37" presStyleLbl="parChTrans1D2" presStyleIdx="3" presStyleCnt="5"/>
      <dgm:spPr/>
      <dgm:t>
        <a:bodyPr/>
        <a:lstStyle/>
        <a:p>
          <a:endParaRPr lang="en-GB"/>
        </a:p>
      </dgm:t>
    </dgm:pt>
    <dgm:pt modelId="{05C380B3-7F7B-4F58-8A5A-369A2E77E2FC}" type="pres">
      <dgm:prSet presAssocID="{676D053F-FFB7-43ED-8D7D-D3BB2CCB4EAF}" presName="hierRoot2" presStyleCnt="0">
        <dgm:presLayoutVars>
          <dgm:hierBranch val="init"/>
        </dgm:presLayoutVars>
      </dgm:prSet>
      <dgm:spPr/>
    </dgm:pt>
    <dgm:pt modelId="{6DCE261A-7D37-4337-B17E-5B29AA9AC78B}" type="pres">
      <dgm:prSet presAssocID="{676D053F-FFB7-43ED-8D7D-D3BB2CCB4EAF}" presName="rootComposite" presStyleCnt="0"/>
      <dgm:spPr/>
    </dgm:pt>
    <dgm:pt modelId="{6F46D087-BFAF-4D1E-8954-074483D6A2FF}" type="pres">
      <dgm:prSet presAssocID="{676D053F-FFB7-43ED-8D7D-D3BB2CCB4EAF}" presName="rootText" presStyleLbl="node2" presStyleIdx="3" presStyleCnt="5">
        <dgm:presLayoutVars>
          <dgm:chPref val="3"/>
        </dgm:presLayoutVars>
      </dgm:prSet>
      <dgm:spPr/>
      <dgm:t>
        <a:bodyPr/>
        <a:lstStyle/>
        <a:p>
          <a:endParaRPr lang="en-GB"/>
        </a:p>
      </dgm:t>
    </dgm:pt>
    <dgm:pt modelId="{9721869C-C4C9-4FE0-8D03-9E5E52EE26A6}" type="pres">
      <dgm:prSet presAssocID="{676D053F-FFB7-43ED-8D7D-D3BB2CCB4EAF}" presName="rootConnector" presStyleLbl="node2" presStyleIdx="3" presStyleCnt="5"/>
      <dgm:spPr/>
      <dgm:t>
        <a:bodyPr/>
        <a:lstStyle/>
        <a:p>
          <a:endParaRPr lang="en-GB"/>
        </a:p>
      </dgm:t>
    </dgm:pt>
    <dgm:pt modelId="{A80A4A1D-F93B-4E1C-8585-D8CA82C30EBA}" type="pres">
      <dgm:prSet presAssocID="{676D053F-FFB7-43ED-8D7D-D3BB2CCB4EAF}" presName="hierChild4" presStyleCnt="0"/>
      <dgm:spPr/>
    </dgm:pt>
    <dgm:pt modelId="{843343DB-65DA-474C-9C73-DE4C4BB458F5}" type="pres">
      <dgm:prSet presAssocID="{676D053F-FFB7-43ED-8D7D-D3BB2CCB4EAF}" presName="hierChild5" presStyleCnt="0"/>
      <dgm:spPr/>
    </dgm:pt>
    <dgm:pt modelId="{7C7CBB76-5F63-4344-97F2-9D27CD1BF0C9}" type="pres">
      <dgm:prSet presAssocID="{CF18C444-CA45-4384-AC22-A074E0291405}" presName="Name37" presStyleLbl="parChTrans1D2" presStyleIdx="4" presStyleCnt="5"/>
      <dgm:spPr/>
      <dgm:t>
        <a:bodyPr/>
        <a:lstStyle/>
        <a:p>
          <a:endParaRPr lang="en-GB"/>
        </a:p>
      </dgm:t>
    </dgm:pt>
    <dgm:pt modelId="{A7ACF753-C9A0-4424-A0C6-1F2B881035D9}" type="pres">
      <dgm:prSet presAssocID="{D69D162C-6CC2-4353-B121-264FE6E2CC94}" presName="hierRoot2" presStyleCnt="0">
        <dgm:presLayoutVars>
          <dgm:hierBranch val="init"/>
        </dgm:presLayoutVars>
      </dgm:prSet>
      <dgm:spPr/>
    </dgm:pt>
    <dgm:pt modelId="{11994D60-82AA-4F11-962E-2ABBD9AB06AC}" type="pres">
      <dgm:prSet presAssocID="{D69D162C-6CC2-4353-B121-264FE6E2CC94}" presName="rootComposite" presStyleCnt="0"/>
      <dgm:spPr/>
    </dgm:pt>
    <dgm:pt modelId="{C6181C54-BFC8-4747-816A-D20DADDBADC9}" type="pres">
      <dgm:prSet presAssocID="{D69D162C-6CC2-4353-B121-264FE6E2CC94}" presName="rootText" presStyleLbl="node2" presStyleIdx="4" presStyleCnt="5">
        <dgm:presLayoutVars>
          <dgm:chPref val="3"/>
        </dgm:presLayoutVars>
      </dgm:prSet>
      <dgm:spPr/>
      <dgm:t>
        <a:bodyPr/>
        <a:lstStyle/>
        <a:p>
          <a:endParaRPr lang="en-GB"/>
        </a:p>
      </dgm:t>
    </dgm:pt>
    <dgm:pt modelId="{5990D1D7-6E45-4438-8D2E-256E92B7B994}" type="pres">
      <dgm:prSet presAssocID="{D69D162C-6CC2-4353-B121-264FE6E2CC94}" presName="rootConnector" presStyleLbl="node2" presStyleIdx="4" presStyleCnt="5"/>
      <dgm:spPr/>
      <dgm:t>
        <a:bodyPr/>
        <a:lstStyle/>
        <a:p>
          <a:endParaRPr lang="en-GB"/>
        </a:p>
      </dgm:t>
    </dgm:pt>
    <dgm:pt modelId="{C10E4A7E-3736-48A0-AC5A-ADBE29EFA0AA}" type="pres">
      <dgm:prSet presAssocID="{D69D162C-6CC2-4353-B121-264FE6E2CC94}" presName="hierChild4" presStyleCnt="0"/>
      <dgm:spPr/>
    </dgm:pt>
    <dgm:pt modelId="{9847DAAC-34ED-4B86-8DBC-40F8309C5DEA}" type="pres">
      <dgm:prSet presAssocID="{D69D162C-6CC2-4353-B121-264FE6E2CC94}" presName="hierChild5" presStyleCnt="0"/>
      <dgm:spPr/>
    </dgm:pt>
    <dgm:pt modelId="{8329FCD9-0A4C-4D4A-89E0-D940D46E148D}" type="pres">
      <dgm:prSet presAssocID="{B21C7B87-75A7-428F-BB5F-1C26D93AFA84}" presName="hierChild3" presStyleCnt="0"/>
      <dgm:spPr/>
    </dgm:pt>
  </dgm:ptLst>
  <dgm:cxnLst>
    <dgm:cxn modelId="{B2D86967-E068-4CBC-B495-DC5CC42D9AF1}" srcId="{F240A0EC-5AC3-4537-8F27-D92E1904FCF2}" destId="{B21C7B87-75A7-428F-BB5F-1C26D93AFA84}" srcOrd="0" destOrd="0" parTransId="{BEB266DA-8381-4D8D-9867-B5822A85A209}" sibTransId="{B90B78EC-F7F5-49FF-A1F8-8EB71B9BAE51}"/>
    <dgm:cxn modelId="{6BDB6D5A-4C07-435C-BA03-58BFB2007BE0}" type="presOf" srcId="{9E72B969-7941-4851-AE5F-CED835DA2BD7}" destId="{09762CA8-2AB9-4A9E-AF62-314C69A9EB8D}" srcOrd="1" destOrd="0" presId="urn:microsoft.com/office/officeart/2005/8/layout/orgChart1"/>
    <dgm:cxn modelId="{E84192FB-E062-4B9D-9C9F-137E82A6176F}" type="presOf" srcId="{8CD9B590-F4D0-4E6E-8A3A-05FAE202CAEB}" destId="{48BC44B8-A6B1-43C3-9DAF-870165091F2E}" srcOrd="0" destOrd="0" presId="urn:microsoft.com/office/officeart/2005/8/layout/orgChart1"/>
    <dgm:cxn modelId="{DE11D1CD-03C7-4CBA-8AAF-FFA2E76280ED}" type="presOf" srcId="{D3A21CC2-184B-49C8-A2C4-C0638D20EC5E}" destId="{33049F73-D8A3-404A-8A63-A4E284880A66}" srcOrd="1" destOrd="0" presId="urn:microsoft.com/office/officeart/2005/8/layout/orgChart1"/>
    <dgm:cxn modelId="{C35E9171-06A1-4623-AE90-51A25DBE6546}" type="presOf" srcId="{B21C7B87-75A7-428F-BB5F-1C26D93AFA84}" destId="{1004B5F4-D379-493E-AA5E-F8BBC5BD0C03}" srcOrd="1" destOrd="0" presId="urn:microsoft.com/office/officeart/2005/8/layout/orgChart1"/>
    <dgm:cxn modelId="{C0544683-F628-4316-B34C-A57D24D97E13}" type="presOf" srcId="{B21C7B87-75A7-428F-BB5F-1C26D93AFA84}" destId="{9972D5DE-A2EF-46B2-AD90-66F79AA5A18B}" srcOrd="0" destOrd="0" presId="urn:microsoft.com/office/officeart/2005/8/layout/orgChart1"/>
    <dgm:cxn modelId="{0F06B464-C417-4D63-BBBA-559ABF8D2870}" type="presOf" srcId="{D69D162C-6CC2-4353-B121-264FE6E2CC94}" destId="{5990D1D7-6E45-4438-8D2E-256E92B7B994}" srcOrd="1" destOrd="0" presId="urn:microsoft.com/office/officeart/2005/8/layout/orgChart1"/>
    <dgm:cxn modelId="{0912276C-9DC1-4D98-8054-3034088ABC7E}" srcId="{B21C7B87-75A7-428F-BB5F-1C26D93AFA84}" destId="{D69D162C-6CC2-4353-B121-264FE6E2CC94}" srcOrd="4" destOrd="0" parTransId="{CF18C444-CA45-4384-AC22-A074E0291405}" sibTransId="{68BA50BC-7804-4619-A5B1-9D1D2CE391B9}"/>
    <dgm:cxn modelId="{7AC1895B-BA08-4EAC-B5B4-0EACC5479AAE}" type="presOf" srcId="{71462A70-E286-48C5-9AFD-63775E90C688}" destId="{8C23378C-155B-43F4-B743-604979B1CE77}" srcOrd="0" destOrd="0" presId="urn:microsoft.com/office/officeart/2005/8/layout/orgChart1"/>
    <dgm:cxn modelId="{D2DF3947-4C04-42FE-A882-BC3F069C19D1}" type="presOf" srcId="{676D053F-FFB7-43ED-8D7D-D3BB2CCB4EAF}" destId="{9721869C-C4C9-4FE0-8D03-9E5E52EE26A6}" srcOrd="1" destOrd="0" presId="urn:microsoft.com/office/officeart/2005/8/layout/orgChart1"/>
    <dgm:cxn modelId="{E6C95790-7DB1-475C-A7E8-7625BEB1E0E6}" srcId="{B21C7B87-75A7-428F-BB5F-1C26D93AFA84}" destId="{D3A21CC2-184B-49C8-A2C4-C0638D20EC5E}" srcOrd="1" destOrd="0" parTransId="{C91BEAE2-E5BE-4257-902A-4EEF4EAC31C9}" sibTransId="{921DC006-53DE-457E-8F68-97552738DDDA}"/>
    <dgm:cxn modelId="{C2971F25-C7AE-402C-8CA0-B448FBF43395}" type="presOf" srcId="{61B4F613-F12D-4D01-8931-8CA9F4669B27}" destId="{CF32FE50-8D96-403E-81FA-BB7977C354FF}" srcOrd="0" destOrd="0" presId="urn:microsoft.com/office/officeart/2005/8/layout/orgChart1"/>
    <dgm:cxn modelId="{1BDE6BFA-E5FF-4FE0-83C0-44D65890B0AC}" type="presOf" srcId="{D69D162C-6CC2-4353-B121-264FE6E2CC94}" destId="{C6181C54-BFC8-4747-816A-D20DADDBADC9}" srcOrd="0" destOrd="0" presId="urn:microsoft.com/office/officeart/2005/8/layout/orgChart1"/>
    <dgm:cxn modelId="{43C3E342-BA56-480A-B02A-D28D887186D8}" type="presOf" srcId="{F240A0EC-5AC3-4537-8F27-D92E1904FCF2}" destId="{D0DF7691-862D-4152-B225-A7D0A4939BA9}" srcOrd="0" destOrd="0" presId="urn:microsoft.com/office/officeart/2005/8/layout/orgChart1"/>
    <dgm:cxn modelId="{C0748845-1A53-46B3-BFFC-ADF8859C037C}" type="presOf" srcId="{5E87AB9D-D9CC-4427-A738-6B410E802B8B}" destId="{6E7E9C85-A0C3-4EAD-9134-B4E8564D5B9D}" srcOrd="0" destOrd="0" presId="urn:microsoft.com/office/officeart/2005/8/layout/orgChart1"/>
    <dgm:cxn modelId="{513B724E-ADAC-43FA-A353-48581851A3C5}" type="presOf" srcId="{CF18C444-CA45-4384-AC22-A074E0291405}" destId="{7C7CBB76-5F63-4344-97F2-9D27CD1BF0C9}" srcOrd="0" destOrd="0" presId="urn:microsoft.com/office/officeart/2005/8/layout/orgChart1"/>
    <dgm:cxn modelId="{E5E5C20B-50B9-4A1E-88D3-E7E8AB9C187C}" type="presOf" srcId="{D3A21CC2-184B-49C8-A2C4-C0638D20EC5E}" destId="{0759F45E-5EAA-4E09-8E88-7031BDD07B51}" srcOrd="0" destOrd="0" presId="urn:microsoft.com/office/officeart/2005/8/layout/orgChart1"/>
    <dgm:cxn modelId="{56A7B6EE-D438-434C-BA18-59245CDBAE91}" type="presOf" srcId="{9E72B969-7941-4851-AE5F-CED835DA2BD7}" destId="{48B1C665-53F9-40A3-84BD-0C14B180AF02}" srcOrd="0" destOrd="0" presId="urn:microsoft.com/office/officeart/2005/8/layout/orgChart1"/>
    <dgm:cxn modelId="{243D06E8-52F5-4CCD-9617-A9E043213972}" type="presOf" srcId="{C91BEAE2-E5BE-4257-902A-4EEF4EAC31C9}" destId="{B90CAE2C-8D85-4DD3-AA73-4A1026A8048A}" srcOrd="0" destOrd="0" presId="urn:microsoft.com/office/officeart/2005/8/layout/orgChart1"/>
    <dgm:cxn modelId="{C6B1D6C9-7D16-4EAF-9208-363E1D2841DE}" srcId="{B21C7B87-75A7-428F-BB5F-1C26D93AFA84}" destId="{9E72B969-7941-4851-AE5F-CED835DA2BD7}" srcOrd="2" destOrd="0" parTransId="{8CD9B590-F4D0-4E6E-8A3A-05FAE202CAEB}" sibTransId="{4B49BD6E-1304-4AC3-84E2-BCEC9D5E7144}"/>
    <dgm:cxn modelId="{033B3811-2C1A-413A-9D8B-7CDEE197E9A9}" type="presOf" srcId="{676D053F-FFB7-43ED-8D7D-D3BB2CCB4EAF}" destId="{6F46D087-BFAF-4D1E-8954-074483D6A2FF}" srcOrd="0" destOrd="0" presId="urn:microsoft.com/office/officeart/2005/8/layout/orgChart1"/>
    <dgm:cxn modelId="{60172FC0-E813-44BB-9F75-0D619BCBB9F7}" srcId="{B21C7B87-75A7-428F-BB5F-1C26D93AFA84}" destId="{5E87AB9D-D9CC-4427-A738-6B410E802B8B}" srcOrd="0" destOrd="0" parTransId="{61B4F613-F12D-4D01-8931-8CA9F4669B27}" sibTransId="{2036E749-ACB5-42C0-A825-51262A30B34C}"/>
    <dgm:cxn modelId="{AC8211AE-31BB-4DD1-8244-177A06F29477}" type="presOf" srcId="{5E87AB9D-D9CC-4427-A738-6B410E802B8B}" destId="{85255FB7-967D-42F8-8C61-6744DFCD264E}" srcOrd="1" destOrd="0" presId="urn:microsoft.com/office/officeart/2005/8/layout/orgChart1"/>
    <dgm:cxn modelId="{20011EDE-75DF-41D6-964E-CC07BAD080BA}" srcId="{B21C7B87-75A7-428F-BB5F-1C26D93AFA84}" destId="{676D053F-FFB7-43ED-8D7D-D3BB2CCB4EAF}" srcOrd="3" destOrd="0" parTransId="{71462A70-E286-48C5-9AFD-63775E90C688}" sibTransId="{E1CBDFDB-463F-40D2-91A9-F1360F00D440}"/>
    <dgm:cxn modelId="{2246E3B8-4320-4124-BE63-F99FE7125788}" type="presParOf" srcId="{D0DF7691-862D-4152-B225-A7D0A4939BA9}" destId="{FE9CD20B-1C2D-4AEE-B142-C01F4A44471A}" srcOrd="0" destOrd="0" presId="urn:microsoft.com/office/officeart/2005/8/layout/orgChart1"/>
    <dgm:cxn modelId="{887B6D3C-8D69-41B2-A902-B374CB600D97}" type="presParOf" srcId="{FE9CD20B-1C2D-4AEE-B142-C01F4A44471A}" destId="{FE718DC2-ECB4-417A-901C-2F6A219421D8}" srcOrd="0" destOrd="0" presId="urn:microsoft.com/office/officeart/2005/8/layout/orgChart1"/>
    <dgm:cxn modelId="{82CD8961-AF37-4E47-8E13-C5C3AFC7F866}" type="presParOf" srcId="{FE718DC2-ECB4-417A-901C-2F6A219421D8}" destId="{9972D5DE-A2EF-46B2-AD90-66F79AA5A18B}" srcOrd="0" destOrd="0" presId="urn:microsoft.com/office/officeart/2005/8/layout/orgChart1"/>
    <dgm:cxn modelId="{B9ADF809-F718-4C66-9343-EB94B1DB487A}" type="presParOf" srcId="{FE718DC2-ECB4-417A-901C-2F6A219421D8}" destId="{1004B5F4-D379-493E-AA5E-F8BBC5BD0C03}" srcOrd="1" destOrd="0" presId="urn:microsoft.com/office/officeart/2005/8/layout/orgChart1"/>
    <dgm:cxn modelId="{395C2FCE-81D5-48DF-8CA1-0188ED31DA78}" type="presParOf" srcId="{FE9CD20B-1C2D-4AEE-B142-C01F4A44471A}" destId="{705DBDB7-4E88-45C6-9C1F-143DB5B4AE90}" srcOrd="1" destOrd="0" presId="urn:microsoft.com/office/officeart/2005/8/layout/orgChart1"/>
    <dgm:cxn modelId="{657BF2D6-B7DB-405F-AD90-26AF28BFD033}" type="presParOf" srcId="{705DBDB7-4E88-45C6-9C1F-143DB5B4AE90}" destId="{CF32FE50-8D96-403E-81FA-BB7977C354FF}" srcOrd="0" destOrd="0" presId="urn:microsoft.com/office/officeart/2005/8/layout/orgChart1"/>
    <dgm:cxn modelId="{5855BE5B-B0A8-403A-A4BD-782D768830A0}" type="presParOf" srcId="{705DBDB7-4E88-45C6-9C1F-143DB5B4AE90}" destId="{09830B9B-FC75-4BCE-88FA-553E6EA3339A}" srcOrd="1" destOrd="0" presId="urn:microsoft.com/office/officeart/2005/8/layout/orgChart1"/>
    <dgm:cxn modelId="{2C63E09E-4FF1-457A-B1E1-DBDC13F01479}" type="presParOf" srcId="{09830B9B-FC75-4BCE-88FA-553E6EA3339A}" destId="{489299AE-99D3-4F0E-B03F-B22EB0CE5123}" srcOrd="0" destOrd="0" presId="urn:microsoft.com/office/officeart/2005/8/layout/orgChart1"/>
    <dgm:cxn modelId="{FF72D587-CDD3-4301-B407-EA54F5AD7B1F}" type="presParOf" srcId="{489299AE-99D3-4F0E-B03F-B22EB0CE5123}" destId="{6E7E9C85-A0C3-4EAD-9134-B4E8564D5B9D}" srcOrd="0" destOrd="0" presId="urn:microsoft.com/office/officeart/2005/8/layout/orgChart1"/>
    <dgm:cxn modelId="{83374BA1-6ED8-4CE1-B9B4-ED222DF0ED1E}" type="presParOf" srcId="{489299AE-99D3-4F0E-B03F-B22EB0CE5123}" destId="{85255FB7-967D-42F8-8C61-6744DFCD264E}" srcOrd="1" destOrd="0" presId="urn:microsoft.com/office/officeart/2005/8/layout/orgChart1"/>
    <dgm:cxn modelId="{883D6333-0A82-4D5E-BB2D-BFE9E20B21D8}" type="presParOf" srcId="{09830B9B-FC75-4BCE-88FA-553E6EA3339A}" destId="{DD988DBA-90F2-4DA1-B6EC-5A25DCBC7CDC}" srcOrd="1" destOrd="0" presId="urn:microsoft.com/office/officeart/2005/8/layout/orgChart1"/>
    <dgm:cxn modelId="{5E1586FF-5B61-48EC-89B9-9F6409EFF821}" type="presParOf" srcId="{09830B9B-FC75-4BCE-88FA-553E6EA3339A}" destId="{CE9E2515-8422-449C-95A3-B42F53B02BA9}" srcOrd="2" destOrd="0" presId="urn:microsoft.com/office/officeart/2005/8/layout/orgChart1"/>
    <dgm:cxn modelId="{0D112478-E5C0-4DC4-A6B8-AF3F2FB50DAA}" type="presParOf" srcId="{705DBDB7-4E88-45C6-9C1F-143DB5B4AE90}" destId="{B90CAE2C-8D85-4DD3-AA73-4A1026A8048A}" srcOrd="2" destOrd="0" presId="urn:microsoft.com/office/officeart/2005/8/layout/orgChart1"/>
    <dgm:cxn modelId="{5BD2DA89-B9E0-4482-9D72-DC8A8561CA82}" type="presParOf" srcId="{705DBDB7-4E88-45C6-9C1F-143DB5B4AE90}" destId="{328B9D44-E067-4744-9E07-71185D5B66C9}" srcOrd="3" destOrd="0" presId="urn:microsoft.com/office/officeart/2005/8/layout/orgChart1"/>
    <dgm:cxn modelId="{71FFE3EA-DE6B-4364-96FD-4315F97E593D}" type="presParOf" srcId="{328B9D44-E067-4744-9E07-71185D5B66C9}" destId="{E2243C46-FE53-4D41-9B38-BC8746A40669}" srcOrd="0" destOrd="0" presId="urn:microsoft.com/office/officeart/2005/8/layout/orgChart1"/>
    <dgm:cxn modelId="{4EFB2CF2-1048-4355-83FB-4ED41A0DA8A2}" type="presParOf" srcId="{E2243C46-FE53-4D41-9B38-BC8746A40669}" destId="{0759F45E-5EAA-4E09-8E88-7031BDD07B51}" srcOrd="0" destOrd="0" presId="urn:microsoft.com/office/officeart/2005/8/layout/orgChart1"/>
    <dgm:cxn modelId="{F8083342-4E08-4006-B126-51DAC21BE76E}" type="presParOf" srcId="{E2243C46-FE53-4D41-9B38-BC8746A40669}" destId="{33049F73-D8A3-404A-8A63-A4E284880A66}" srcOrd="1" destOrd="0" presId="urn:microsoft.com/office/officeart/2005/8/layout/orgChart1"/>
    <dgm:cxn modelId="{9AA14E40-992C-4505-9995-F2DAA5111D8A}" type="presParOf" srcId="{328B9D44-E067-4744-9E07-71185D5B66C9}" destId="{5EFACE67-A7F5-4870-A293-F765F11A5EE4}" srcOrd="1" destOrd="0" presId="urn:microsoft.com/office/officeart/2005/8/layout/orgChart1"/>
    <dgm:cxn modelId="{0276819C-17EF-4DA1-B44D-E0B86C6BAA8F}" type="presParOf" srcId="{328B9D44-E067-4744-9E07-71185D5B66C9}" destId="{A894E5AE-3126-4D1D-A8F4-830D87A961AF}" srcOrd="2" destOrd="0" presId="urn:microsoft.com/office/officeart/2005/8/layout/orgChart1"/>
    <dgm:cxn modelId="{51DB8899-DB2A-4FBB-BBB0-77E25D073F93}" type="presParOf" srcId="{705DBDB7-4E88-45C6-9C1F-143DB5B4AE90}" destId="{48BC44B8-A6B1-43C3-9DAF-870165091F2E}" srcOrd="4" destOrd="0" presId="urn:microsoft.com/office/officeart/2005/8/layout/orgChart1"/>
    <dgm:cxn modelId="{BFB8A1AF-EDEF-4591-8959-1D029B21D014}" type="presParOf" srcId="{705DBDB7-4E88-45C6-9C1F-143DB5B4AE90}" destId="{B1AC0314-E7F2-4FFC-AE8F-8FE6D223BF54}" srcOrd="5" destOrd="0" presId="urn:microsoft.com/office/officeart/2005/8/layout/orgChart1"/>
    <dgm:cxn modelId="{48A61F18-0F1F-45CE-B617-F28897B9528C}" type="presParOf" srcId="{B1AC0314-E7F2-4FFC-AE8F-8FE6D223BF54}" destId="{3AD5E7C5-C009-475B-8F3D-E3163DDAFDE4}" srcOrd="0" destOrd="0" presId="urn:microsoft.com/office/officeart/2005/8/layout/orgChart1"/>
    <dgm:cxn modelId="{1965E398-A0C5-4D6C-BD5D-D57E507CBFA7}" type="presParOf" srcId="{3AD5E7C5-C009-475B-8F3D-E3163DDAFDE4}" destId="{48B1C665-53F9-40A3-84BD-0C14B180AF02}" srcOrd="0" destOrd="0" presId="urn:microsoft.com/office/officeart/2005/8/layout/orgChart1"/>
    <dgm:cxn modelId="{F76B8135-680F-40FB-BD45-F1EFC153B4B8}" type="presParOf" srcId="{3AD5E7C5-C009-475B-8F3D-E3163DDAFDE4}" destId="{09762CA8-2AB9-4A9E-AF62-314C69A9EB8D}" srcOrd="1" destOrd="0" presId="urn:microsoft.com/office/officeart/2005/8/layout/orgChart1"/>
    <dgm:cxn modelId="{367B2C0D-A407-4FA8-8964-755303C6C133}" type="presParOf" srcId="{B1AC0314-E7F2-4FFC-AE8F-8FE6D223BF54}" destId="{5F780A79-F9F4-4BF0-871C-2B8F26422D01}" srcOrd="1" destOrd="0" presId="urn:microsoft.com/office/officeart/2005/8/layout/orgChart1"/>
    <dgm:cxn modelId="{5020CA8F-FEF5-4F50-B316-5F26377AED9F}" type="presParOf" srcId="{B1AC0314-E7F2-4FFC-AE8F-8FE6D223BF54}" destId="{E8469A47-50BD-45F5-9879-B6FAD84EC3F9}" srcOrd="2" destOrd="0" presId="urn:microsoft.com/office/officeart/2005/8/layout/orgChart1"/>
    <dgm:cxn modelId="{EB02D38D-0650-4BAF-A28C-00A8797EEDF8}" type="presParOf" srcId="{705DBDB7-4E88-45C6-9C1F-143DB5B4AE90}" destId="{8C23378C-155B-43F4-B743-604979B1CE77}" srcOrd="6" destOrd="0" presId="urn:microsoft.com/office/officeart/2005/8/layout/orgChart1"/>
    <dgm:cxn modelId="{A54C1515-8B94-4573-A897-1DE46AD85A42}" type="presParOf" srcId="{705DBDB7-4E88-45C6-9C1F-143DB5B4AE90}" destId="{05C380B3-7F7B-4F58-8A5A-369A2E77E2FC}" srcOrd="7" destOrd="0" presId="urn:microsoft.com/office/officeart/2005/8/layout/orgChart1"/>
    <dgm:cxn modelId="{EE98B7FD-FA9A-40BB-8E0C-0156B8A12C13}" type="presParOf" srcId="{05C380B3-7F7B-4F58-8A5A-369A2E77E2FC}" destId="{6DCE261A-7D37-4337-B17E-5B29AA9AC78B}" srcOrd="0" destOrd="0" presId="urn:microsoft.com/office/officeart/2005/8/layout/orgChart1"/>
    <dgm:cxn modelId="{D0540E4C-04D6-4C28-8543-94CCE11B80EE}" type="presParOf" srcId="{6DCE261A-7D37-4337-B17E-5B29AA9AC78B}" destId="{6F46D087-BFAF-4D1E-8954-074483D6A2FF}" srcOrd="0" destOrd="0" presId="urn:microsoft.com/office/officeart/2005/8/layout/orgChart1"/>
    <dgm:cxn modelId="{2E865941-735B-4B7D-ADD6-E2D1E4F840D9}" type="presParOf" srcId="{6DCE261A-7D37-4337-B17E-5B29AA9AC78B}" destId="{9721869C-C4C9-4FE0-8D03-9E5E52EE26A6}" srcOrd="1" destOrd="0" presId="urn:microsoft.com/office/officeart/2005/8/layout/orgChart1"/>
    <dgm:cxn modelId="{20DC6FFC-86B1-4684-B146-A266FEA6BB3F}" type="presParOf" srcId="{05C380B3-7F7B-4F58-8A5A-369A2E77E2FC}" destId="{A80A4A1D-F93B-4E1C-8585-D8CA82C30EBA}" srcOrd="1" destOrd="0" presId="urn:microsoft.com/office/officeart/2005/8/layout/orgChart1"/>
    <dgm:cxn modelId="{4A25BA75-FC1E-4839-A58E-01D4771B8C33}" type="presParOf" srcId="{05C380B3-7F7B-4F58-8A5A-369A2E77E2FC}" destId="{843343DB-65DA-474C-9C73-DE4C4BB458F5}" srcOrd="2" destOrd="0" presId="urn:microsoft.com/office/officeart/2005/8/layout/orgChart1"/>
    <dgm:cxn modelId="{415D508C-4F37-459E-94DC-8F1D1ABD2860}" type="presParOf" srcId="{705DBDB7-4E88-45C6-9C1F-143DB5B4AE90}" destId="{7C7CBB76-5F63-4344-97F2-9D27CD1BF0C9}" srcOrd="8" destOrd="0" presId="urn:microsoft.com/office/officeart/2005/8/layout/orgChart1"/>
    <dgm:cxn modelId="{D35240BD-96FE-40B9-9782-1879B9CAD08E}" type="presParOf" srcId="{705DBDB7-4E88-45C6-9C1F-143DB5B4AE90}" destId="{A7ACF753-C9A0-4424-A0C6-1F2B881035D9}" srcOrd="9" destOrd="0" presId="urn:microsoft.com/office/officeart/2005/8/layout/orgChart1"/>
    <dgm:cxn modelId="{DA5CAA87-B3D1-4870-8FC5-C1854AE051DB}" type="presParOf" srcId="{A7ACF753-C9A0-4424-A0C6-1F2B881035D9}" destId="{11994D60-82AA-4F11-962E-2ABBD9AB06AC}" srcOrd="0" destOrd="0" presId="urn:microsoft.com/office/officeart/2005/8/layout/orgChart1"/>
    <dgm:cxn modelId="{90BD69C3-FFAE-48D3-970C-52F8318B2233}" type="presParOf" srcId="{11994D60-82AA-4F11-962E-2ABBD9AB06AC}" destId="{C6181C54-BFC8-4747-816A-D20DADDBADC9}" srcOrd="0" destOrd="0" presId="urn:microsoft.com/office/officeart/2005/8/layout/orgChart1"/>
    <dgm:cxn modelId="{524C9935-3BC7-4B48-8E35-B7278D8F6D05}" type="presParOf" srcId="{11994D60-82AA-4F11-962E-2ABBD9AB06AC}" destId="{5990D1D7-6E45-4438-8D2E-256E92B7B994}" srcOrd="1" destOrd="0" presId="urn:microsoft.com/office/officeart/2005/8/layout/orgChart1"/>
    <dgm:cxn modelId="{137D3E29-62EF-4516-A20A-6BDD14A376F7}" type="presParOf" srcId="{A7ACF753-C9A0-4424-A0C6-1F2B881035D9}" destId="{C10E4A7E-3736-48A0-AC5A-ADBE29EFA0AA}" srcOrd="1" destOrd="0" presId="urn:microsoft.com/office/officeart/2005/8/layout/orgChart1"/>
    <dgm:cxn modelId="{88ACB67C-5A0E-4B68-B5F5-B5B5258E0310}" type="presParOf" srcId="{A7ACF753-C9A0-4424-A0C6-1F2B881035D9}" destId="{9847DAAC-34ED-4B86-8DBC-40F8309C5DEA}" srcOrd="2" destOrd="0" presId="urn:microsoft.com/office/officeart/2005/8/layout/orgChart1"/>
    <dgm:cxn modelId="{AC1D0FB3-A73E-455D-AD1B-D1489D383730}" type="presParOf" srcId="{FE9CD20B-1C2D-4AEE-B142-C01F4A44471A}" destId="{8329FCD9-0A4C-4D4A-89E0-D940D46E148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7CBB76-5F63-4344-97F2-9D27CD1BF0C9}">
      <dsp:nvSpPr>
        <dsp:cNvPr id="0" name=""/>
        <dsp:cNvSpPr/>
      </dsp:nvSpPr>
      <dsp:spPr>
        <a:xfrm>
          <a:off x="5611092" y="2068024"/>
          <a:ext cx="4649493" cy="403468"/>
        </a:xfrm>
        <a:custGeom>
          <a:avLst/>
          <a:gdLst/>
          <a:ahLst/>
          <a:cxnLst/>
          <a:rect l="0" t="0" r="0" b="0"/>
          <a:pathLst>
            <a:path>
              <a:moveTo>
                <a:pt x="0" y="0"/>
              </a:moveTo>
              <a:lnTo>
                <a:pt x="0" y="201734"/>
              </a:lnTo>
              <a:lnTo>
                <a:pt x="4649493" y="201734"/>
              </a:lnTo>
              <a:lnTo>
                <a:pt x="4649493" y="403468"/>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23378C-155B-43F4-B743-604979B1CE77}">
      <dsp:nvSpPr>
        <dsp:cNvPr id="0" name=""/>
        <dsp:cNvSpPr/>
      </dsp:nvSpPr>
      <dsp:spPr>
        <a:xfrm>
          <a:off x="5611092" y="2068024"/>
          <a:ext cx="2324746" cy="403468"/>
        </a:xfrm>
        <a:custGeom>
          <a:avLst/>
          <a:gdLst/>
          <a:ahLst/>
          <a:cxnLst/>
          <a:rect l="0" t="0" r="0" b="0"/>
          <a:pathLst>
            <a:path>
              <a:moveTo>
                <a:pt x="0" y="0"/>
              </a:moveTo>
              <a:lnTo>
                <a:pt x="0" y="201734"/>
              </a:lnTo>
              <a:lnTo>
                <a:pt x="2324746" y="201734"/>
              </a:lnTo>
              <a:lnTo>
                <a:pt x="2324746" y="403468"/>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BC44B8-A6B1-43C3-9DAF-870165091F2E}">
      <dsp:nvSpPr>
        <dsp:cNvPr id="0" name=""/>
        <dsp:cNvSpPr/>
      </dsp:nvSpPr>
      <dsp:spPr>
        <a:xfrm>
          <a:off x="5565371" y="2068024"/>
          <a:ext cx="91440" cy="403468"/>
        </a:xfrm>
        <a:custGeom>
          <a:avLst/>
          <a:gdLst/>
          <a:ahLst/>
          <a:cxnLst/>
          <a:rect l="0" t="0" r="0" b="0"/>
          <a:pathLst>
            <a:path>
              <a:moveTo>
                <a:pt x="45720" y="0"/>
              </a:moveTo>
              <a:lnTo>
                <a:pt x="45720" y="403468"/>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0CAE2C-8D85-4DD3-AA73-4A1026A8048A}">
      <dsp:nvSpPr>
        <dsp:cNvPr id="0" name=""/>
        <dsp:cNvSpPr/>
      </dsp:nvSpPr>
      <dsp:spPr>
        <a:xfrm>
          <a:off x="3286345" y="2068024"/>
          <a:ext cx="2324746" cy="403468"/>
        </a:xfrm>
        <a:custGeom>
          <a:avLst/>
          <a:gdLst/>
          <a:ahLst/>
          <a:cxnLst/>
          <a:rect l="0" t="0" r="0" b="0"/>
          <a:pathLst>
            <a:path>
              <a:moveTo>
                <a:pt x="2324746" y="0"/>
              </a:moveTo>
              <a:lnTo>
                <a:pt x="2324746" y="201734"/>
              </a:lnTo>
              <a:lnTo>
                <a:pt x="0" y="201734"/>
              </a:lnTo>
              <a:lnTo>
                <a:pt x="0" y="403468"/>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32FE50-8D96-403E-81FA-BB7977C354FF}">
      <dsp:nvSpPr>
        <dsp:cNvPr id="0" name=""/>
        <dsp:cNvSpPr/>
      </dsp:nvSpPr>
      <dsp:spPr>
        <a:xfrm>
          <a:off x="961598" y="2068024"/>
          <a:ext cx="4649493" cy="403468"/>
        </a:xfrm>
        <a:custGeom>
          <a:avLst/>
          <a:gdLst/>
          <a:ahLst/>
          <a:cxnLst/>
          <a:rect l="0" t="0" r="0" b="0"/>
          <a:pathLst>
            <a:path>
              <a:moveTo>
                <a:pt x="4649493" y="0"/>
              </a:moveTo>
              <a:lnTo>
                <a:pt x="4649493" y="201734"/>
              </a:lnTo>
              <a:lnTo>
                <a:pt x="0" y="201734"/>
              </a:lnTo>
              <a:lnTo>
                <a:pt x="0" y="403468"/>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72D5DE-A2EF-46B2-AD90-66F79AA5A18B}">
      <dsp:nvSpPr>
        <dsp:cNvPr id="0" name=""/>
        <dsp:cNvSpPr/>
      </dsp:nvSpPr>
      <dsp:spPr>
        <a:xfrm>
          <a:off x="4650452" y="1107385"/>
          <a:ext cx="1921278" cy="960639"/>
        </a:xfrm>
        <a:prstGeom prst="rect">
          <a:avLst/>
        </a:prstGeom>
        <a:gradFill rotWithShape="0">
          <a:gsLst>
            <a:gs pos="0">
              <a:schemeClr val="accent2">
                <a:hueOff val="0"/>
                <a:satOff val="0"/>
                <a:lumOff val="0"/>
                <a:alphaOff val="0"/>
                <a:tint val="83000"/>
                <a:satMod val="100000"/>
                <a:lumMod val="100000"/>
              </a:schemeClr>
            </a:gs>
            <a:gs pos="100000">
              <a:schemeClr val="accent2">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kern="1200" dirty="0" smtClean="0"/>
            <a:t>5 reasons of Islamic Law</a:t>
          </a:r>
          <a:endParaRPr lang="en-GB" sz="2600" kern="1200" dirty="0"/>
        </a:p>
      </dsp:txBody>
      <dsp:txXfrm>
        <a:off x="4650452" y="1107385"/>
        <a:ext cx="1921278" cy="960639"/>
      </dsp:txXfrm>
    </dsp:sp>
    <dsp:sp modelId="{6E7E9C85-A0C3-4EAD-9134-B4E8564D5B9D}">
      <dsp:nvSpPr>
        <dsp:cNvPr id="0" name=""/>
        <dsp:cNvSpPr/>
      </dsp:nvSpPr>
      <dsp:spPr>
        <a:xfrm>
          <a:off x="958" y="2471493"/>
          <a:ext cx="1921278" cy="960639"/>
        </a:xfrm>
        <a:prstGeom prst="rect">
          <a:avLst/>
        </a:prstGeom>
        <a:gradFill rotWithShape="0">
          <a:gsLst>
            <a:gs pos="0">
              <a:schemeClr val="accent4">
                <a:hueOff val="0"/>
                <a:satOff val="0"/>
                <a:lumOff val="0"/>
                <a:alphaOff val="0"/>
                <a:tint val="83000"/>
                <a:satMod val="100000"/>
                <a:lumMod val="100000"/>
              </a:schemeClr>
            </a:gs>
            <a:gs pos="100000">
              <a:schemeClr val="accent4">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kern="1200" dirty="0" smtClean="0"/>
            <a:t>Preserve Religion</a:t>
          </a:r>
          <a:endParaRPr lang="en-GB" sz="2600" kern="1200" dirty="0"/>
        </a:p>
      </dsp:txBody>
      <dsp:txXfrm>
        <a:off x="958" y="2471493"/>
        <a:ext cx="1921278" cy="960639"/>
      </dsp:txXfrm>
    </dsp:sp>
    <dsp:sp modelId="{0759F45E-5EAA-4E09-8E88-7031BDD07B51}">
      <dsp:nvSpPr>
        <dsp:cNvPr id="0" name=""/>
        <dsp:cNvSpPr/>
      </dsp:nvSpPr>
      <dsp:spPr>
        <a:xfrm>
          <a:off x="2325705" y="2471493"/>
          <a:ext cx="1921278" cy="960639"/>
        </a:xfrm>
        <a:prstGeom prst="rect">
          <a:avLst/>
        </a:prstGeom>
        <a:gradFill rotWithShape="0">
          <a:gsLst>
            <a:gs pos="0">
              <a:schemeClr val="accent4">
                <a:hueOff val="0"/>
                <a:satOff val="0"/>
                <a:lumOff val="0"/>
                <a:alphaOff val="0"/>
                <a:tint val="83000"/>
                <a:satMod val="100000"/>
                <a:lumMod val="100000"/>
              </a:schemeClr>
            </a:gs>
            <a:gs pos="100000">
              <a:schemeClr val="accent4">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kern="1200" dirty="0" smtClean="0"/>
            <a:t>Preserve Life</a:t>
          </a:r>
          <a:endParaRPr lang="en-GB" sz="2600" kern="1200" dirty="0"/>
        </a:p>
      </dsp:txBody>
      <dsp:txXfrm>
        <a:off x="2325705" y="2471493"/>
        <a:ext cx="1921278" cy="960639"/>
      </dsp:txXfrm>
    </dsp:sp>
    <dsp:sp modelId="{48B1C665-53F9-40A3-84BD-0C14B180AF02}">
      <dsp:nvSpPr>
        <dsp:cNvPr id="0" name=""/>
        <dsp:cNvSpPr/>
      </dsp:nvSpPr>
      <dsp:spPr>
        <a:xfrm>
          <a:off x="4650452" y="2471493"/>
          <a:ext cx="1921278" cy="960639"/>
        </a:xfrm>
        <a:prstGeom prst="rect">
          <a:avLst/>
        </a:prstGeom>
        <a:gradFill rotWithShape="0">
          <a:gsLst>
            <a:gs pos="0">
              <a:schemeClr val="accent4">
                <a:hueOff val="0"/>
                <a:satOff val="0"/>
                <a:lumOff val="0"/>
                <a:alphaOff val="0"/>
                <a:tint val="83000"/>
                <a:satMod val="100000"/>
                <a:lumMod val="100000"/>
              </a:schemeClr>
            </a:gs>
            <a:gs pos="100000">
              <a:schemeClr val="accent4">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kern="1200" dirty="0" smtClean="0"/>
            <a:t>Protect your mind</a:t>
          </a:r>
          <a:endParaRPr lang="en-GB" sz="2600" kern="1200" dirty="0"/>
        </a:p>
      </dsp:txBody>
      <dsp:txXfrm>
        <a:off x="4650452" y="2471493"/>
        <a:ext cx="1921278" cy="960639"/>
      </dsp:txXfrm>
    </dsp:sp>
    <dsp:sp modelId="{6F46D087-BFAF-4D1E-8954-074483D6A2FF}">
      <dsp:nvSpPr>
        <dsp:cNvPr id="0" name=""/>
        <dsp:cNvSpPr/>
      </dsp:nvSpPr>
      <dsp:spPr>
        <a:xfrm>
          <a:off x="6975199" y="2471493"/>
          <a:ext cx="1921278" cy="960639"/>
        </a:xfrm>
        <a:prstGeom prst="rect">
          <a:avLst/>
        </a:prstGeom>
        <a:gradFill rotWithShape="0">
          <a:gsLst>
            <a:gs pos="0">
              <a:schemeClr val="accent4">
                <a:hueOff val="0"/>
                <a:satOff val="0"/>
                <a:lumOff val="0"/>
                <a:alphaOff val="0"/>
                <a:tint val="83000"/>
                <a:satMod val="100000"/>
                <a:lumMod val="100000"/>
              </a:schemeClr>
            </a:gs>
            <a:gs pos="100000">
              <a:schemeClr val="accent4">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kern="1200" dirty="0" smtClean="0"/>
            <a:t>Protect wealth and property</a:t>
          </a:r>
          <a:endParaRPr lang="en-GB" sz="2600" kern="1200" dirty="0"/>
        </a:p>
      </dsp:txBody>
      <dsp:txXfrm>
        <a:off x="6975199" y="2471493"/>
        <a:ext cx="1921278" cy="960639"/>
      </dsp:txXfrm>
    </dsp:sp>
    <dsp:sp modelId="{C6181C54-BFC8-4747-816A-D20DADDBADC9}">
      <dsp:nvSpPr>
        <dsp:cNvPr id="0" name=""/>
        <dsp:cNvSpPr/>
      </dsp:nvSpPr>
      <dsp:spPr>
        <a:xfrm>
          <a:off x="9299946" y="2471493"/>
          <a:ext cx="1921278" cy="960639"/>
        </a:xfrm>
        <a:prstGeom prst="rect">
          <a:avLst/>
        </a:prstGeom>
        <a:gradFill rotWithShape="0">
          <a:gsLst>
            <a:gs pos="0">
              <a:schemeClr val="accent4">
                <a:hueOff val="0"/>
                <a:satOff val="0"/>
                <a:lumOff val="0"/>
                <a:alphaOff val="0"/>
                <a:tint val="83000"/>
                <a:satMod val="100000"/>
                <a:lumMod val="100000"/>
              </a:schemeClr>
            </a:gs>
            <a:gs pos="100000">
              <a:schemeClr val="accent4">
                <a:hueOff val="0"/>
                <a:satOff val="0"/>
                <a:lumOff val="0"/>
                <a:alphaOff val="0"/>
                <a:tint val="61000"/>
                <a:satMod val="150000"/>
                <a:lumMod val="10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kern="1200" dirty="0" smtClean="0"/>
            <a:t>Protect family</a:t>
          </a:r>
          <a:endParaRPr lang="en-GB" sz="2600" kern="1200" dirty="0"/>
        </a:p>
      </dsp:txBody>
      <dsp:txXfrm>
        <a:off x="9299946" y="2471493"/>
        <a:ext cx="1921278" cy="96063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59CF0F-A339-438A-AEC2-22EE865CC11F}" type="datetimeFigureOut">
              <a:rPr lang="en-GB" smtClean="0"/>
              <a:t>26/09/2017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5CD52C-21C2-4CF2-961F-25EF5AA4D9E9}" type="slidenum">
              <a:rPr lang="en-GB" smtClean="0"/>
              <a:t>‹#›</a:t>
            </a:fld>
            <a:endParaRPr lang="en-GB"/>
          </a:p>
        </p:txBody>
      </p:sp>
    </p:spTree>
    <p:extLst>
      <p:ext uri="{BB962C8B-B14F-4D97-AF65-F5344CB8AC3E}">
        <p14:creationId xmlns:p14="http://schemas.microsoft.com/office/powerpoint/2010/main" val="1652058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Imam al-</a:t>
            </a:r>
            <a:r>
              <a:rPr lang="en-GB" dirty="0" err="1" smtClean="0"/>
              <a:t>Ghazali</a:t>
            </a:r>
            <a:r>
              <a:rPr lang="en-GB" dirty="0" smtClean="0"/>
              <a:t> “tested” the religion and proved that it does indeed do what it claims to do. He wrote a collection of 40 great books to help others to also “prove” Islam for themselves. He called that series of books The Revival of Islamic Sciences. “Revival” is the act of bringing something back to life. Imam al-</a:t>
            </a:r>
            <a:r>
              <a:rPr lang="en-GB" dirty="0" err="1" smtClean="0"/>
              <a:t>Ghazali</a:t>
            </a:r>
            <a:r>
              <a:rPr lang="en-GB" dirty="0" smtClean="0"/>
              <a:t> used this word because he thought that some Muslims had killed the spirit of Islam. What is the spirit of Islam? Spirit is what gives life to something, and what gives life to Islam is sincerity.</a:t>
            </a:r>
          </a:p>
          <a:p>
            <a:endParaRPr lang="en-GB" dirty="0"/>
          </a:p>
        </p:txBody>
      </p:sp>
      <p:sp>
        <p:nvSpPr>
          <p:cNvPr id="4" name="Slide Number Placeholder 3"/>
          <p:cNvSpPr>
            <a:spLocks noGrp="1"/>
          </p:cNvSpPr>
          <p:nvPr>
            <p:ph type="sldNum" sz="quarter" idx="10"/>
          </p:nvPr>
        </p:nvSpPr>
        <p:spPr/>
        <p:txBody>
          <a:bodyPr/>
          <a:lstStyle/>
          <a:p>
            <a:fld id="{025CD52C-21C2-4CF2-961F-25EF5AA4D9E9}" type="slidenum">
              <a:rPr lang="en-GB" smtClean="0"/>
              <a:t>5</a:t>
            </a:fld>
            <a:endParaRPr lang="en-GB"/>
          </a:p>
        </p:txBody>
      </p:sp>
    </p:spTree>
    <p:extLst>
      <p:ext uri="{BB962C8B-B14F-4D97-AF65-F5344CB8AC3E}">
        <p14:creationId xmlns:p14="http://schemas.microsoft.com/office/powerpoint/2010/main" val="4223943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Good laws are wise laws. In other words, they contain wisdom. So even knowing when to apply a law, or not, is part of law. For example, stealing is wrong. But if a person is starving, and no one will give him any food, then God will not punish such a person for taking what he needs to survive. But it is only a wise person who can determine when stealing is punishable or not punishable: that is, only a wise person can decide that someone who steals deserves punishment or that he should not be punished because he was under duress or great difficulty. </a:t>
            </a:r>
          </a:p>
          <a:p>
            <a:endParaRPr lang="en-GB" dirty="0"/>
          </a:p>
        </p:txBody>
      </p:sp>
      <p:sp>
        <p:nvSpPr>
          <p:cNvPr id="4" name="Slide Number Placeholder 3"/>
          <p:cNvSpPr>
            <a:spLocks noGrp="1"/>
          </p:cNvSpPr>
          <p:nvPr>
            <p:ph type="sldNum" sz="quarter" idx="10"/>
          </p:nvPr>
        </p:nvSpPr>
        <p:spPr/>
        <p:txBody>
          <a:bodyPr/>
          <a:lstStyle/>
          <a:p>
            <a:fld id="{025CD52C-21C2-4CF2-961F-25EF5AA4D9E9}" type="slidenum">
              <a:rPr lang="en-GB" smtClean="0"/>
              <a:t>13</a:t>
            </a:fld>
            <a:endParaRPr lang="en-GB"/>
          </a:p>
        </p:txBody>
      </p:sp>
    </p:spTree>
    <p:extLst>
      <p:ext uri="{BB962C8B-B14F-4D97-AF65-F5344CB8AC3E}">
        <p14:creationId xmlns:p14="http://schemas.microsoft.com/office/powerpoint/2010/main" val="2655930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Later on, another great scholar realized one more universal principle was missing and added a sixth one, which is to protect your dignity. Do you know what dignity is? It is what makes you a special creature and why you should always behave in ways that </a:t>
            </a:r>
            <a:r>
              <a:rPr lang="en-GB" dirty="0" err="1" smtClean="0"/>
              <a:t>honor</a:t>
            </a:r>
            <a:r>
              <a:rPr lang="en-GB" dirty="0" smtClean="0"/>
              <a:t> and protect your special place with God. God did not make you like a snake that slithers and slides on its belly, or like a dog that walks on all fours. Instead, God made you a creature that walks upright. Upright means straight, not bent or crooked. It also has a second meaning, which is to behave in a good way, with virtue and excellence. So dignity is The Book of Knowledge For Children 18 something every human being has, but some lose it or let others take it from them. Sometimes, bad people purposely degrade or humiliate others: that means they take their dignity from them. For instance, some people will treat others badly because their skin </a:t>
            </a:r>
            <a:r>
              <a:rPr lang="en-GB" dirty="0" err="1" smtClean="0"/>
              <a:t>color</a:t>
            </a:r>
            <a:r>
              <a:rPr lang="en-GB" dirty="0" smtClean="0"/>
              <a:t> is different. In Islam, that is wrong because it goes against this sixth reason behind Islamic law, which is to protect dignity. The Quran says that it is a sign of God when we see people with complexions of different </a:t>
            </a:r>
            <a:r>
              <a:rPr lang="en-GB" dirty="0" err="1" smtClean="0"/>
              <a:t>colors</a:t>
            </a:r>
            <a:r>
              <a:rPr lang="en-GB" dirty="0" smtClean="0"/>
              <a:t>. So when you see a red, black, yellow, or white person, you should be amazed that God made so many different </a:t>
            </a:r>
            <a:r>
              <a:rPr lang="en-GB" dirty="0" err="1" smtClean="0"/>
              <a:t>colors</a:t>
            </a:r>
            <a:r>
              <a:rPr lang="en-GB" dirty="0" smtClean="0"/>
              <a:t> of skin!</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025CD52C-21C2-4CF2-961F-25EF5AA4D9E9}" type="slidenum">
              <a:rPr lang="en-GB" smtClean="0"/>
              <a:t>14</a:t>
            </a:fld>
            <a:endParaRPr lang="en-GB"/>
          </a:p>
        </p:txBody>
      </p:sp>
    </p:spTree>
    <p:extLst>
      <p:ext uri="{BB962C8B-B14F-4D97-AF65-F5344CB8AC3E}">
        <p14:creationId xmlns:p14="http://schemas.microsoft.com/office/powerpoint/2010/main" val="1764603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C9976BF-C60D-43AB-AE3C-C07D69587B10}"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0635EE-137D-489E-A95C-05ADCD68FB46}" type="slidenum">
              <a:rPr lang="en-GB" smtClean="0"/>
              <a:t>‹#›</a:t>
            </a:fld>
            <a:endParaRPr lang="en-GB"/>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075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9976BF-C60D-43AB-AE3C-C07D69587B10}"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0635EE-137D-489E-A95C-05ADCD68FB46}" type="slidenum">
              <a:rPr lang="en-GB" smtClean="0"/>
              <a:t>‹#›</a:t>
            </a:fld>
            <a:endParaRPr lang="en-GB"/>
          </a:p>
        </p:txBody>
      </p:sp>
    </p:spTree>
    <p:extLst>
      <p:ext uri="{BB962C8B-B14F-4D97-AF65-F5344CB8AC3E}">
        <p14:creationId xmlns:p14="http://schemas.microsoft.com/office/powerpoint/2010/main" val="422232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9976BF-C60D-43AB-AE3C-C07D69587B10}"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0635EE-137D-489E-A95C-05ADCD68FB46}"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46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9976BF-C60D-43AB-AE3C-C07D69587B10}"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0635EE-137D-489E-A95C-05ADCD68FB46}" type="slidenum">
              <a:rPr lang="en-GB" smtClean="0"/>
              <a:t>‹#›</a:t>
            </a:fld>
            <a:endParaRPr lang="en-GB"/>
          </a:p>
        </p:txBody>
      </p:sp>
    </p:spTree>
    <p:extLst>
      <p:ext uri="{BB962C8B-B14F-4D97-AF65-F5344CB8AC3E}">
        <p14:creationId xmlns:p14="http://schemas.microsoft.com/office/powerpoint/2010/main" val="252178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9976BF-C60D-43AB-AE3C-C07D69587B10}" type="datetimeFigureOut">
              <a:rPr lang="en-GB" smtClean="0"/>
              <a:t>26/09/2017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0635EE-137D-489E-A95C-05ADCD68FB46}" type="slidenum">
              <a:rPr lang="en-GB" smtClean="0"/>
              <a:t>‹#›</a:t>
            </a:fld>
            <a:endParaRPr lang="en-GB"/>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425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9976BF-C60D-43AB-AE3C-C07D69587B10}"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0635EE-137D-489E-A95C-05ADCD68FB46}" type="slidenum">
              <a:rPr lang="en-GB" smtClean="0"/>
              <a:t>‹#›</a:t>
            </a:fld>
            <a:endParaRPr lang="en-GB"/>
          </a:p>
        </p:txBody>
      </p:sp>
    </p:spTree>
    <p:extLst>
      <p:ext uri="{BB962C8B-B14F-4D97-AF65-F5344CB8AC3E}">
        <p14:creationId xmlns:p14="http://schemas.microsoft.com/office/powerpoint/2010/main" val="108167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9976BF-C60D-43AB-AE3C-C07D69587B10}" type="datetimeFigureOut">
              <a:rPr lang="en-GB" smtClean="0"/>
              <a:t>26/09/2017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0635EE-137D-489E-A95C-05ADCD68FB46}" type="slidenum">
              <a:rPr lang="en-GB" smtClean="0"/>
              <a:t>‹#›</a:t>
            </a:fld>
            <a:endParaRPr lang="en-GB"/>
          </a:p>
        </p:txBody>
      </p:sp>
    </p:spTree>
    <p:extLst>
      <p:ext uri="{BB962C8B-B14F-4D97-AF65-F5344CB8AC3E}">
        <p14:creationId xmlns:p14="http://schemas.microsoft.com/office/powerpoint/2010/main" val="310985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9976BF-C60D-43AB-AE3C-C07D69587B10}" type="datetimeFigureOut">
              <a:rPr lang="en-GB" smtClean="0"/>
              <a:t>26/09/2017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0635EE-137D-489E-A95C-05ADCD68FB46}" type="slidenum">
              <a:rPr lang="en-GB" smtClean="0"/>
              <a:t>‹#›</a:t>
            </a:fld>
            <a:endParaRPr lang="en-GB"/>
          </a:p>
        </p:txBody>
      </p:sp>
    </p:spTree>
    <p:extLst>
      <p:ext uri="{BB962C8B-B14F-4D97-AF65-F5344CB8AC3E}">
        <p14:creationId xmlns:p14="http://schemas.microsoft.com/office/powerpoint/2010/main" val="232793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976BF-C60D-43AB-AE3C-C07D69587B10}" type="datetimeFigureOut">
              <a:rPr lang="en-GB" smtClean="0"/>
              <a:t>26/09/2017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0635EE-137D-489E-A95C-05ADCD68FB46}" type="slidenum">
              <a:rPr lang="en-GB" smtClean="0"/>
              <a:t>‹#›</a:t>
            </a:fld>
            <a:endParaRPr lang="en-GB"/>
          </a:p>
        </p:txBody>
      </p:sp>
    </p:spTree>
    <p:extLst>
      <p:ext uri="{BB962C8B-B14F-4D97-AF65-F5344CB8AC3E}">
        <p14:creationId xmlns:p14="http://schemas.microsoft.com/office/powerpoint/2010/main" val="269955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976BF-C60D-43AB-AE3C-C07D69587B10}"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0635EE-137D-489E-A95C-05ADCD68FB46}" type="slidenum">
              <a:rPr lang="en-GB" smtClean="0"/>
              <a:t>‹#›</a:t>
            </a:fld>
            <a:endParaRPr lang="en-GB"/>
          </a:p>
        </p:txBody>
      </p:sp>
    </p:spTree>
    <p:extLst>
      <p:ext uri="{BB962C8B-B14F-4D97-AF65-F5344CB8AC3E}">
        <p14:creationId xmlns:p14="http://schemas.microsoft.com/office/powerpoint/2010/main" val="378449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976BF-C60D-43AB-AE3C-C07D69587B10}" type="datetimeFigureOut">
              <a:rPr lang="en-GB" smtClean="0"/>
              <a:t>26/09/2017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0635EE-137D-489E-A95C-05ADCD68FB46}"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636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C9976BF-C60D-43AB-AE3C-C07D69587B10}" type="datetimeFigureOut">
              <a:rPr lang="en-GB" smtClean="0"/>
              <a:t>26/09/2017</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80635EE-137D-489E-A95C-05ADCD68FB46}"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2655638"/>
      </p:ext>
    </p:extLst>
  </p:cSld>
  <p:clrMap bg1="dk1" tx1="lt1" bg2="dk2" tx2="lt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4960137"/>
            <a:ext cx="8929687" cy="1463040"/>
          </a:xfrm>
        </p:spPr>
        <p:txBody>
          <a:bodyPr>
            <a:normAutofit fontScale="90000"/>
          </a:bodyPr>
          <a:lstStyle/>
          <a:p>
            <a:r>
              <a:rPr lang="en-GB" dirty="0" smtClean="0"/>
              <a:t>Imam al-</a:t>
            </a:r>
            <a:r>
              <a:rPr lang="en-GB" dirty="0" err="1" smtClean="0"/>
              <a:t>Ghazali</a:t>
            </a:r>
            <a:r>
              <a:rPr lang="en-GB" dirty="0" smtClean="0"/>
              <a:t> The Book of Knowledge </a:t>
            </a:r>
            <a:br>
              <a:rPr lang="en-GB" dirty="0" smtClean="0"/>
            </a:br>
            <a:r>
              <a:rPr lang="en-GB" dirty="0" smtClean="0"/>
              <a:t>from The Revival of Religious Sciences</a:t>
            </a:r>
            <a:endParaRPr lang="en-GB" dirty="0"/>
          </a:p>
        </p:txBody>
      </p:sp>
      <p:sp>
        <p:nvSpPr>
          <p:cNvPr id="3" name="Subtitle 2"/>
          <p:cNvSpPr>
            <a:spLocks noGrp="1"/>
          </p:cNvSpPr>
          <p:nvPr>
            <p:ph type="subTitle" idx="1"/>
          </p:nvPr>
        </p:nvSpPr>
        <p:spPr/>
        <p:txBody>
          <a:bodyPr/>
          <a:lstStyle/>
          <a:p>
            <a:endParaRPr lang="en-GB" dirty="0"/>
          </a:p>
        </p:txBody>
      </p:sp>
      <p:pic>
        <p:nvPicPr>
          <p:cNvPr id="5" name="Picture 4"/>
          <p:cNvPicPr>
            <a:picLocks noChangeAspect="1"/>
          </p:cNvPicPr>
          <p:nvPr/>
        </p:nvPicPr>
        <p:blipFill>
          <a:blip r:embed="rId2"/>
          <a:stretch>
            <a:fillRect/>
          </a:stretch>
        </p:blipFill>
        <p:spPr>
          <a:xfrm>
            <a:off x="10301287" y="4682007"/>
            <a:ext cx="1647825" cy="2019300"/>
          </a:xfrm>
          <a:prstGeom prst="rect">
            <a:avLst/>
          </a:prstGeom>
        </p:spPr>
      </p:pic>
    </p:spTree>
    <p:extLst>
      <p:ext uri="{BB962C8B-B14F-4D97-AF65-F5344CB8AC3E}">
        <p14:creationId xmlns:p14="http://schemas.microsoft.com/office/powerpoint/2010/main" val="23294336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a:t>
            </a:r>
            <a:r>
              <a:rPr lang="en-GB" dirty="0" err="1" smtClean="0"/>
              <a:t>whats</a:t>
            </a:r>
            <a:r>
              <a:rPr lang="en-GB" dirty="0" smtClean="0"/>
              <a:t> the point of Law, Logic and having the love of learning</a:t>
            </a:r>
            <a:endParaRPr lang="en-GB" dirty="0"/>
          </a:p>
        </p:txBody>
      </p:sp>
      <p:sp>
        <p:nvSpPr>
          <p:cNvPr id="3" name="Content Placeholder 2"/>
          <p:cNvSpPr>
            <a:spLocks noGrp="1"/>
          </p:cNvSpPr>
          <p:nvPr>
            <p:ph idx="1"/>
          </p:nvPr>
        </p:nvSpPr>
        <p:spPr>
          <a:xfrm>
            <a:off x="1024128" y="1512141"/>
            <a:ext cx="9720073" cy="5527485"/>
          </a:xfrm>
        </p:spPr>
        <p:txBody>
          <a:bodyPr>
            <a:normAutofit/>
          </a:bodyPr>
          <a:lstStyle/>
          <a:p>
            <a:endParaRPr lang="en-GB" dirty="0"/>
          </a:p>
          <a:p>
            <a:endParaRPr lang="en-GB" dirty="0" smtClean="0"/>
          </a:p>
          <a:p>
            <a:r>
              <a:rPr lang="en-GB" dirty="0" smtClean="0"/>
              <a:t>Lets see…</a:t>
            </a:r>
            <a:endParaRPr lang="en-GB" dirty="0"/>
          </a:p>
        </p:txBody>
      </p:sp>
    </p:spTree>
    <p:extLst>
      <p:ext uri="{BB962C8B-B14F-4D97-AF65-F5344CB8AC3E}">
        <p14:creationId xmlns:p14="http://schemas.microsoft.com/office/powerpoint/2010/main" val="27296571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Did you </a:t>
            </a:r>
            <a:r>
              <a:rPr lang="en-GB" dirty="0" smtClean="0"/>
              <a:t>know…</a:t>
            </a:r>
            <a:endParaRPr lang="en-GB" dirty="0"/>
          </a:p>
        </p:txBody>
      </p:sp>
      <p:sp>
        <p:nvSpPr>
          <p:cNvPr id="3" name="Content Placeholder 2"/>
          <p:cNvSpPr>
            <a:spLocks noGrp="1"/>
          </p:cNvSpPr>
          <p:nvPr>
            <p:ph idx="1"/>
          </p:nvPr>
        </p:nvSpPr>
        <p:spPr>
          <a:xfrm>
            <a:off x="788851" y="2411260"/>
            <a:ext cx="7854108" cy="4023360"/>
          </a:xfrm>
        </p:spPr>
        <p:txBody>
          <a:bodyPr/>
          <a:lstStyle/>
          <a:p>
            <a:r>
              <a:rPr lang="en-GB" dirty="0"/>
              <a:t>Did you know that in Arabic, one is not considered a number on its own but only as part of all numbers? For example, the number two is made of two ones, the number three comprises three ones, and so on. All numbers begin with one because all things came from one source. That source is The One (al-Wahid), which is a name of God. </a:t>
            </a:r>
          </a:p>
        </p:txBody>
      </p:sp>
      <p:pic>
        <p:nvPicPr>
          <p:cNvPr id="1026" name="Picture 2" descr="BatmanBTBAT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5667" y="1484154"/>
            <a:ext cx="2143125"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5313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Did you </a:t>
            </a:r>
            <a:r>
              <a:rPr lang="en-GB" dirty="0" smtClean="0"/>
              <a:t>know….</a:t>
            </a:r>
            <a:endParaRPr lang="en-GB" dirty="0"/>
          </a:p>
        </p:txBody>
      </p:sp>
      <p:sp>
        <p:nvSpPr>
          <p:cNvPr id="3" name="Content Placeholder 2"/>
          <p:cNvSpPr>
            <a:spLocks noGrp="1"/>
          </p:cNvSpPr>
          <p:nvPr>
            <p:ph idx="1"/>
          </p:nvPr>
        </p:nvSpPr>
        <p:spPr>
          <a:xfrm>
            <a:off x="1024128" y="4384110"/>
            <a:ext cx="9720073" cy="1925250"/>
          </a:xfrm>
        </p:spPr>
        <p:txBody>
          <a:bodyPr/>
          <a:lstStyle/>
          <a:p>
            <a:r>
              <a:rPr lang="en-GB" dirty="0" smtClean="0"/>
              <a:t>Did you know that </a:t>
            </a:r>
            <a:r>
              <a:rPr lang="en-GB" dirty="0"/>
              <a:t>all numbers are either even or odd? Any number you can think of is either even or odd. For example, the number 24 is an even number. Why is it even? It is even because you can split it perfectly in half. Half of 24 is 12, which is also an even number. You can split 12 in half, which is six. But an odd number can never be split in half without using a fraction. </a:t>
            </a:r>
          </a:p>
        </p:txBody>
      </p:sp>
      <p:pic>
        <p:nvPicPr>
          <p:cNvPr id="2050" name="Picture 2" descr="Image result for even od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6715" y="370331"/>
            <a:ext cx="6096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3904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Philoso</a:t>
            </a:r>
            <a:r>
              <a:rPr lang="en-GB" dirty="0" smtClean="0"/>
              <a:t>-what?!</a:t>
            </a:r>
            <a:endParaRPr lang="en-GB" dirty="0"/>
          </a:p>
        </p:txBody>
      </p:sp>
      <p:sp>
        <p:nvSpPr>
          <p:cNvPr id="3" name="Content Placeholder 2"/>
          <p:cNvSpPr>
            <a:spLocks noGrp="1"/>
          </p:cNvSpPr>
          <p:nvPr>
            <p:ph idx="1"/>
          </p:nvPr>
        </p:nvSpPr>
        <p:spPr/>
        <p:txBody>
          <a:bodyPr>
            <a:normAutofit/>
          </a:bodyPr>
          <a:lstStyle/>
          <a:p>
            <a:r>
              <a:rPr lang="en-GB" dirty="0"/>
              <a:t>The word philosophy means “love of wisdom” and comes from two Greek words, </a:t>
            </a:r>
            <a:r>
              <a:rPr lang="en-GB" dirty="0" err="1"/>
              <a:t>philo</a:t>
            </a:r>
            <a:r>
              <a:rPr lang="en-GB" dirty="0"/>
              <a:t> (love) and </a:t>
            </a:r>
            <a:r>
              <a:rPr lang="en-GB" dirty="0" err="1"/>
              <a:t>sophos</a:t>
            </a:r>
            <a:r>
              <a:rPr lang="en-GB" dirty="0"/>
              <a:t> (wisdom). So a true philosopher is someone who loves wisdom. Do you know what wisdom is? It is using our knowledge in the best way possible. For example, sometimes, the best thing to do </a:t>
            </a:r>
            <a:r>
              <a:rPr lang="en-GB" dirty="0" smtClean="0"/>
              <a:t>is </a:t>
            </a:r>
            <a:r>
              <a:rPr lang="en-GB" dirty="0"/>
              <a:t>be silent and other times, the best thing to do is speak up. Wisdom tells us when we should be silent and when we should speak up. </a:t>
            </a:r>
            <a:endParaRPr lang="en-GB" dirty="0" smtClean="0"/>
          </a:p>
          <a:p>
            <a:endParaRPr lang="en-GB" dirty="0"/>
          </a:p>
          <a:p>
            <a:r>
              <a:rPr lang="en-GB" dirty="0" smtClean="0"/>
              <a:t>Do you want to be a philosopher?</a:t>
            </a:r>
            <a:endParaRPr lang="en-GB" dirty="0" smtClean="0"/>
          </a:p>
        </p:txBody>
      </p:sp>
    </p:spTree>
    <p:extLst>
      <p:ext uri="{BB962C8B-B14F-4D97-AF65-F5344CB8AC3E}">
        <p14:creationId xmlns:p14="http://schemas.microsoft.com/office/powerpoint/2010/main" val="96245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45" y="574349"/>
            <a:ext cx="9720072" cy="1499616"/>
          </a:xfrm>
        </p:spPr>
        <p:txBody>
          <a:bodyPr/>
          <a:lstStyle/>
          <a:p>
            <a:r>
              <a:rPr lang="en-GB" dirty="0" smtClean="0"/>
              <a:t>Imam al </a:t>
            </a:r>
            <a:r>
              <a:rPr lang="en-GB" dirty="0" err="1" smtClean="0"/>
              <a:t>Juwayni</a:t>
            </a:r>
            <a:r>
              <a:rPr lang="en-GB" dirty="0" smtClean="0"/>
              <a:t> and his key advice</a:t>
            </a:r>
            <a:endParaRPr lang="en-GB" dirty="0"/>
          </a:p>
        </p:txBody>
      </p:sp>
      <p:sp>
        <p:nvSpPr>
          <p:cNvPr id="3" name="Content Placeholder 2"/>
          <p:cNvSpPr>
            <a:spLocks noGrp="1"/>
          </p:cNvSpPr>
          <p:nvPr>
            <p:ph idx="1"/>
          </p:nvPr>
        </p:nvSpPr>
        <p:spPr/>
        <p:txBody>
          <a:bodyPr>
            <a:normAutofit/>
          </a:bodyPr>
          <a:lstStyle/>
          <a:p>
            <a:r>
              <a:rPr lang="en-GB" dirty="0"/>
              <a:t>Imam al-</a:t>
            </a:r>
            <a:r>
              <a:rPr lang="en-GB" dirty="0" err="1"/>
              <a:t>Ghazali</a:t>
            </a:r>
            <a:r>
              <a:rPr lang="en-GB" dirty="0"/>
              <a:t> had a great teacher named Imam al-</a:t>
            </a:r>
            <a:r>
              <a:rPr lang="en-GB" dirty="0" err="1"/>
              <a:t>Juwayni</a:t>
            </a:r>
            <a:r>
              <a:rPr lang="en-GB" dirty="0"/>
              <a:t>. </a:t>
            </a:r>
            <a:endParaRPr lang="en-GB" dirty="0" smtClean="0"/>
          </a:p>
          <a:p>
            <a:pPr marL="0" indent="0">
              <a:buNone/>
            </a:pPr>
            <a:endParaRPr lang="en-GB" dirty="0"/>
          </a:p>
        </p:txBody>
      </p:sp>
      <p:graphicFrame>
        <p:nvGraphicFramePr>
          <p:cNvPr id="4" name="Diagram 3"/>
          <p:cNvGraphicFramePr/>
          <p:nvPr>
            <p:extLst>
              <p:ext uri="{D42A27DB-BD31-4B8C-83A1-F6EECF244321}">
                <p14:modId xmlns:p14="http://schemas.microsoft.com/office/powerpoint/2010/main" val="2717365165"/>
              </p:ext>
            </p:extLst>
          </p:nvPr>
        </p:nvGraphicFramePr>
        <p:xfrm>
          <a:off x="598755" y="2173357"/>
          <a:ext cx="11222184" cy="4539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03786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sz="3600" dirty="0" smtClean="0"/>
              <a:t>Answer the following questions</a:t>
            </a:r>
          </a:p>
          <a:p>
            <a:pPr marL="742950" indent="-742950">
              <a:buAutoNum type="arabicPeriod"/>
            </a:pPr>
            <a:r>
              <a:rPr lang="en-GB" sz="3600" dirty="0" smtClean="0"/>
              <a:t>What would happen if “Preserve life” wasn’t in the aims of sacred law. </a:t>
            </a:r>
          </a:p>
          <a:p>
            <a:pPr marL="742950" indent="-742950">
              <a:buAutoNum type="arabicPeriod"/>
            </a:pPr>
            <a:r>
              <a:rPr lang="en-GB" sz="3600" dirty="0" smtClean="0"/>
              <a:t>Where do you think extremists in religion go wrong in understanding the aims of the sacred law.</a:t>
            </a:r>
            <a:endParaRPr lang="en-GB" sz="3600" dirty="0"/>
          </a:p>
          <a:p>
            <a:pPr marL="742950" indent="-742950">
              <a:buAutoNum type="arabicPeriod"/>
            </a:pPr>
            <a:r>
              <a:rPr lang="en-GB" sz="3600" dirty="0" smtClean="0"/>
              <a:t>If you could add to the 5 reasons of Islamic Law, what would you add?</a:t>
            </a:r>
            <a:endParaRPr lang="en-GB" sz="3600" dirty="0"/>
          </a:p>
        </p:txBody>
      </p:sp>
    </p:spTree>
    <p:extLst>
      <p:ext uri="{BB962C8B-B14F-4D97-AF65-F5344CB8AC3E}">
        <p14:creationId xmlns:p14="http://schemas.microsoft.com/office/powerpoint/2010/main" val="263087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grpId="0" nodeType="clickEffect">
                                  <p:stCondLst>
                                    <p:cond delay="0"/>
                                  </p:stCondLst>
                                  <p:iterate type="lt">
                                    <p:tmPct val="4000"/>
                                  </p:iterate>
                                  <p:childTnLst>
                                    <p:set>
                                      <p:cBhvr override="childStyle">
                                        <p:cTn id="12" dur="500" fill="hold"/>
                                        <p:tgtEl>
                                          <p:spTgt spid="3">
                                            <p:txEl>
                                              <p:pRg st="1" end="1"/>
                                            </p:txEl>
                                          </p:spTgt>
                                        </p:tgtEl>
                                        <p:attrNameLst>
                                          <p:attrName>style.color</p:attrName>
                                        </p:attrNameLst>
                                      </p:cBhvr>
                                      <p:to>
                                        <p:clrVal>
                                          <a:schemeClr val="accent2"/>
                                        </p:clrVal>
                                      </p:to>
                                    </p:set>
                                    <p:set>
                                      <p:cBhvr>
                                        <p:cTn id="13" dur="500" fill="hold"/>
                                        <p:tgtEl>
                                          <p:spTgt spid="3">
                                            <p:txEl>
                                              <p:pRg st="1" end="1"/>
                                            </p:txEl>
                                          </p:spTgt>
                                        </p:tgtEl>
                                        <p:attrNameLst>
                                          <p:attrName>fillcolor</p:attrName>
                                        </p:attrNameLst>
                                      </p:cBhvr>
                                      <p:to>
                                        <p:clrVal>
                                          <a:schemeClr val="accent2"/>
                                        </p:clrVal>
                                      </p:to>
                                    </p:set>
                                    <p:set>
                                      <p:cBhvr>
                                        <p:cTn id="14" dur="500" fill="hold"/>
                                        <p:tgtEl>
                                          <p:spTgt spid="3">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grpId="0" nodeType="clickEffect">
                                  <p:stCondLst>
                                    <p:cond delay="0"/>
                                  </p:stCondLst>
                                  <p:iterate type="lt">
                                    <p:tmPct val="4000"/>
                                  </p:iterate>
                                  <p:childTnLst>
                                    <p:set>
                                      <p:cBhvr override="childStyle">
                                        <p:cTn id="18" dur="500" fill="hold"/>
                                        <p:tgtEl>
                                          <p:spTgt spid="3">
                                            <p:txEl>
                                              <p:pRg st="2" end="2"/>
                                            </p:txEl>
                                          </p:spTgt>
                                        </p:tgtEl>
                                        <p:attrNameLst>
                                          <p:attrName>style.color</p:attrName>
                                        </p:attrNameLst>
                                      </p:cBhvr>
                                      <p:to>
                                        <p:clrVal>
                                          <a:schemeClr val="accent2"/>
                                        </p:clrVal>
                                      </p:to>
                                    </p:set>
                                    <p:set>
                                      <p:cBhvr>
                                        <p:cTn id="19" dur="500" fill="hold"/>
                                        <p:tgtEl>
                                          <p:spTgt spid="3">
                                            <p:txEl>
                                              <p:pRg st="2" end="2"/>
                                            </p:txEl>
                                          </p:spTgt>
                                        </p:tgtEl>
                                        <p:attrNameLst>
                                          <p:attrName>fillcolor</p:attrName>
                                        </p:attrNameLst>
                                      </p:cBhvr>
                                      <p:to>
                                        <p:clrVal>
                                          <a:schemeClr val="accent2"/>
                                        </p:clrVal>
                                      </p:to>
                                    </p:set>
                                    <p:set>
                                      <p:cBhvr>
                                        <p:cTn id="20" dur="500" fill="hold"/>
                                        <p:tgtEl>
                                          <p:spTgt spid="3">
                                            <p:txEl>
                                              <p:pRg st="2" end="2"/>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16" presetClass="emph" presetSubtype="0" fill="hold" grpId="0" nodeType="clickEffect">
                                  <p:stCondLst>
                                    <p:cond delay="0"/>
                                  </p:stCondLst>
                                  <p:iterate type="lt">
                                    <p:tmPct val="4000"/>
                                  </p:iterate>
                                  <p:childTnLst>
                                    <p:set>
                                      <p:cBhvr override="childStyle">
                                        <p:cTn id="24" dur="500" fill="hold"/>
                                        <p:tgtEl>
                                          <p:spTgt spid="3">
                                            <p:txEl>
                                              <p:pRg st="3" end="3"/>
                                            </p:txEl>
                                          </p:spTgt>
                                        </p:tgtEl>
                                        <p:attrNameLst>
                                          <p:attrName>style.color</p:attrName>
                                        </p:attrNameLst>
                                      </p:cBhvr>
                                      <p:to>
                                        <p:clrVal>
                                          <a:schemeClr val="accent2"/>
                                        </p:clrVal>
                                      </p:to>
                                    </p:set>
                                    <p:set>
                                      <p:cBhvr>
                                        <p:cTn id="25" dur="500" fill="hold"/>
                                        <p:tgtEl>
                                          <p:spTgt spid="3">
                                            <p:txEl>
                                              <p:pRg st="3" end="3"/>
                                            </p:txEl>
                                          </p:spTgt>
                                        </p:tgtEl>
                                        <p:attrNameLst>
                                          <p:attrName>fillcolor</p:attrName>
                                        </p:attrNameLst>
                                      </p:cBhvr>
                                      <p:to>
                                        <p:clrVal>
                                          <a:schemeClr val="accent2"/>
                                        </p:clrVal>
                                      </p:to>
                                    </p:set>
                                    <p:set>
                                      <p:cBhvr>
                                        <p:cTn id="26" dur="5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a:xfrm>
            <a:off x="1024128" y="2286000"/>
            <a:ext cx="9720073" cy="2140226"/>
          </a:xfrm>
          <a:solidFill>
            <a:schemeClr val="accent2">
              <a:lumMod val="75000"/>
            </a:schemeClr>
          </a:solidFill>
        </p:spPr>
        <p:txBody>
          <a:bodyPr>
            <a:normAutofit/>
          </a:bodyPr>
          <a:lstStyle/>
          <a:p>
            <a:pPr algn="ctr"/>
            <a:r>
              <a:rPr lang="en-GB" sz="3600" dirty="0" smtClean="0"/>
              <a:t>Draw a poster showing the 5 reasons of Islamic Law </a:t>
            </a:r>
            <a:endParaRPr lang="en-GB" sz="3600" dirty="0"/>
          </a:p>
          <a:p>
            <a:pPr algn="ctr"/>
            <a:r>
              <a:rPr lang="en-GB" sz="3600" dirty="0" smtClean="0"/>
              <a:t>You need to show its benefits and how it can help.</a:t>
            </a:r>
            <a:endParaRPr lang="en-GB" sz="3600" dirty="0"/>
          </a:p>
        </p:txBody>
      </p:sp>
    </p:spTree>
    <p:extLst>
      <p:ext uri="{BB962C8B-B14F-4D97-AF65-F5344CB8AC3E}">
        <p14:creationId xmlns:p14="http://schemas.microsoft.com/office/powerpoint/2010/main" val="1755803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p:txBody>
          <a:bodyPr>
            <a:normAutofit/>
          </a:bodyPr>
          <a:lstStyle/>
          <a:p>
            <a:pPr marL="0" indent="0">
              <a:buNone/>
            </a:pPr>
            <a:r>
              <a:rPr lang="en-GB" sz="4800" dirty="0" smtClean="0"/>
              <a:t>How can you prove what you know?</a:t>
            </a:r>
            <a:endParaRPr lang="en-GB" sz="4800" dirty="0"/>
          </a:p>
        </p:txBody>
      </p:sp>
    </p:spTree>
    <p:extLst>
      <p:ext uri="{BB962C8B-B14F-4D97-AF65-F5344CB8AC3E}">
        <p14:creationId xmlns:p14="http://schemas.microsoft.com/office/powerpoint/2010/main" val="2873742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3923350"/>
              </p:ext>
            </p:extLst>
          </p:nvPr>
        </p:nvGraphicFramePr>
        <p:xfrm>
          <a:off x="1023938" y="2235144"/>
          <a:ext cx="9720262" cy="2146808"/>
        </p:xfrm>
        <a:graphic>
          <a:graphicData uri="http://schemas.openxmlformats.org/drawingml/2006/table">
            <a:tbl>
              <a:tblPr>
                <a:tableStyleId>{5C22544A-7EE6-4342-B048-85BDC9FD1C3A}</a:tableStyleId>
              </a:tblPr>
              <a:tblGrid>
                <a:gridCol w="9720262"/>
              </a:tblGrid>
              <a:tr h="0">
                <a:tc>
                  <a:txBody>
                    <a:bodyPr/>
                    <a:lstStyle/>
                    <a:p>
                      <a:pPr algn="l">
                        <a:lnSpc>
                          <a:spcPct val="115000"/>
                        </a:lnSpc>
                        <a:spcAft>
                          <a:spcPts val="1000"/>
                        </a:spcAft>
                      </a:pPr>
                      <a:r>
                        <a:rPr lang="en-GB" sz="3600" dirty="0">
                          <a:effectLst/>
                        </a:rPr>
                        <a:t>All – </a:t>
                      </a:r>
                      <a:r>
                        <a:rPr lang="en-GB" sz="3600" dirty="0" smtClean="0">
                          <a:effectLst/>
                        </a:rPr>
                        <a:t>Understand the importance of Logic and Law</a:t>
                      </a:r>
                      <a:endParaRPr lang="en-GB" sz="3600" dirty="0">
                        <a:effectLst/>
                      </a:endParaRPr>
                    </a:p>
                    <a:p>
                      <a:pPr algn="l">
                        <a:lnSpc>
                          <a:spcPct val="115000"/>
                        </a:lnSpc>
                        <a:spcAft>
                          <a:spcPts val="1000"/>
                        </a:spcAft>
                      </a:pPr>
                      <a:r>
                        <a:rPr lang="en-GB" sz="3600" dirty="0">
                          <a:effectLst/>
                        </a:rPr>
                        <a:t>Most -  </a:t>
                      </a:r>
                      <a:r>
                        <a:rPr lang="en-GB" sz="3600" dirty="0" smtClean="0">
                          <a:effectLst/>
                        </a:rPr>
                        <a:t>To know</a:t>
                      </a:r>
                      <a:r>
                        <a:rPr lang="en-GB" sz="3600" baseline="0" dirty="0" smtClean="0">
                          <a:effectLst/>
                        </a:rPr>
                        <a:t> the benefits of the rational faculty</a:t>
                      </a:r>
                      <a:endParaRPr lang="en-GB" sz="3600" dirty="0">
                        <a:effectLst/>
                      </a:endParaRPr>
                    </a:p>
                    <a:p>
                      <a:pPr algn="l">
                        <a:lnSpc>
                          <a:spcPct val="115000"/>
                        </a:lnSpc>
                        <a:spcAft>
                          <a:spcPts val="1000"/>
                        </a:spcAft>
                      </a:pPr>
                      <a:r>
                        <a:rPr lang="en-GB" sz="3600" dirty="0">
                          <a:effectLst/>
                        </a:rPr>
                        <a:t>Some – To </a:t>
                      </a:r>
                      <a:r>
                        <a:rPr lang="en-GB" sz="3600" dirty="0" smtClean="0">
                          <a:effectLst/>
                        </a:rPr>
                        <a:t>know the 5 reasons of Islamic Law</a:t>
                      </a:r>
                      <a:endParaRPr lang="en-GB" sz="3600" dirty="0">
                        <a:effectLst/>
                        <a:latin typeface="Cambria" panose="02040503050406030204" pitchFamily="18" charset="0"/>
                        <a:ea typeface="Cambria" panose="02040503050406030204" pitchFamily="18" charset="0"/>
                        <a:cs typeface="Arial" panose="020B0604020202020204" pitchFamily="34" charset="0"/>
                      </a:endParaRPr>
                    </a:p>
                  </a:txBody>
                  <a:tcPr marL="114300" marR="114300" marT="0" marB="0"/>
                </a:tc>
              </a:tr>
            </a:tbl>
          </a:graphicData>
        </a:graphic>
      </p:graphicFrame>
    </p:spTree>
    <p:extLst>
      <p:ext uri="{BB962C8B-B14F-4D97-AF65-F5344CB8AC3E}">
        <p14:creationId xmlns:p14="http://schemas.microsoft.com/office/powerpoint/2010/main" val="721815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8692"/>
            <a:ext cx="10515600" cy="1325563"/>
          </a:xfrm>
        </p:spPr>
        <p:txBody>
          <a:bodyPr>
            <a:normAutofit fontScale="90000"/>
          </a:bodyPr>
          <a:lstStyle/>
          <a:p>
            <a:r>
              <a:rPr lang="en-GB" dirty="0" smtClean="0"/>
              <a:t>Finishing off last lesson</a:t>
            </a:r>
            <a:br>
              <a:rPr lang="en-GB" dirty="0" smtClean="0"/>
            </a:br>
            <a:r>
              <a:rPr lang="en-GB" dirty="0" smtClean="0"/>
              <a:t>why </a:t>
            </a:r>
            <a:r>
              <a:rPr lang="en-GB" dirty="0"/>
              <a:t>would the Muslim religion need a proof when we know our religion is true?</a:t>
            </a:r>
          </a:p>
        </p:txBody>
      </p:sp>
      <p:sp>
        <p:nvSpPr>
          <p:cNvPr id="3" name="Content Placeholder 2"/>
          <p:cNvSpPr>
            <a:spLocks noGrp="1"/>
          </p:cNvSpPr>
          <p:nvPr>
            <p:ph idx="1"/>
          </p:nvPr>
        </p:nvSpPr>
        <p:spPr>
          <a:xfrm>
            <a:off x="637783" y="2306245"/>
            <a:ext cx="10515600" cy="4351338"/>
          </a:xfrm>
        </p:spPr>
        <p:txBody>
          <a:bodyPr/>
          <a:lstStyle/>
          <a:p>
            <a:r>
              <a:rPr lang="en-GB"/>
              <a:t>What the scholars meant when they called Imam al-Ghazali the “Proof of Islam” was simply that he had tested the practices in Islam and proved for himself that they were true. In other words, those practices had the effects that the Quran said they would have for people who practiced the commands of the Quran.</a:t>
            </a:r>
            <a:endParaRPr lang="en-GB" dirty="0"/>
          </a:p>
        </p:txBody>
      </p:sp>
    </p:spTree>
    <p:extLst>
      <p:ext uri="{BB962C8B-B14F-4D97-AF65-F5344CB8AC3E}">
        <p14:creationId xmlns:p14="http://schemas.microsoft.com/office/powerpoint/2010/main" val="40970669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and then he wrote it all down</a:t>
            </a:r>
            <a:endParaRPr lang="en-GB" dirty="0"/>
          </a:p>
        </p:txBody>
      </p:sp>
      <p:sp>
        <p:nvSpPr>
          <p:cNvPr id="3" name="Content Placeholder 2"/>
          <p:cNvSpPr>
            <a:spLocks noGrp="1"/>
          </p:cNvSpPr>
          <p:nvPr>
            <p:ph idx="1"/>
          </p:nvPr>
        </p:nvSpPr>
        <p:spPr>
          <a:xfrm>
            <a:off x="1024127" y="1762538"/>
            <a:ext cx="9720073" cy="2361609"/>
          </a:xfrm>
        </p:spPr>
        <p:txBody>
          <a:bodyPr>
            <a:normAutofit/>
          </a:bodyPr>
          <a:lstStyle/>
          <a:p>
            <a:pPr algn="ctr"/>
            <a:r>
              <a:rPr lang="en-GB" sz="4400" dirty="0" smtClean="0"/>
              <a:t>The </a:t>
            </a:r>
            <a:r>
              <a:rPr lang="en-GB" sz="4400" dirty="0"/>
              <a:t>Revival of Islamic Sciences. </a:t>
            </a:r>
            <a:endParaRPr lang="en-GB" sz="4400" dirty="0" smtClean="0"/>
          </a:p>
          <a:p>
            <a:pPr marL="0" indent="0" algn="ctr">
              <a:buNone/>
            </a:pPr>
            <a:r>
              <a:rPr lang="en-GB" sz="4400" dirty="0" smtClean="0"/>
              <a:t>“</a:t>
            </a:r>
            <a:r>
              <a:rPr lang="en-GB" sz="4400" dirty="0"/>
              <a:t>Revival” is the act of bringing something back to life. </a:t>
            </a:r>
            <a:endParaRPr lang="en-GB" sz="4400" dirty="0" smtClean="0"/>
          </a:p>
          <a:p>
            <a:pPr algn="ctr"/>
            <a:endParaRPr lang="en-GB" sz="4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5363" y="3888721"/>
            <a:ext cx="3657600" cy="2825496"/>
          </a:xfrm>
          <a:prstGeom prst="rect">
            <a:avLst/>
          </a:prstGeom>
        </p:spPr>
      </p:pic>
    </p:spTree>
    <p:extLst>
      <p:ext uri="{BB962C8B-B14F-4D97-AF65-F5344CB8AC3E}">
        <p14:creationId xmlns:p14="http://schemas.microsoft.com/office/powerpoint/2010/main" val="7280463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Fatimah presentation</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543914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Debate Club</a:t>
            </a:r>
            <a:endParaRPr lang="en-GB" dirty="0"/>
          </a:p>
        </p:txBody>
      </p:sp>
      <p:sp>
        <p:nvSpPr>
          <p:cNvPr id="3" name="Content Placeholder 2"/>
          <p:cNvSpPr>
            <a:spLocks noGrp="1"/>
          </p:cNvSpPr>
          <p:nvPr>
            <p:ph idx="1"/>
          </p:nvPr>
        </p:nvSpPr>
        <p:spPr>
          <a:xfrm>
            <a:off x="1024128" y="1822174"/>
            <a:ext cx="9720073" cy="4023360"/>
          </a:xfrm>
        </p:spPr>
        <p:txBody>
          <a:bodyPr/>
          <a:lstStyle/>
          <a:p>
            <a:r>
              <a:rPr lang="en-GB" dirty="0"/>
              <a:t>When Imam al-</a:t>
            </a:r>
            <a:r>
              <a:rPr lang="en-GB" dirty="0" err="1"/>
              <a:t>Ghazali</a:t>
            </a:r>
            <a:r>
              <a:rPr lang="en-GB" dirty="0"/>
              <a:t> was very young, he had a great desire to learn. He studied almost all the time, and his teachers were amazed at how hard he worked to understand his subjects. </a:t>
            </a:r>
            <a:endParaRPr lang="en-GB" dirty="0" smtClean="0"/>
          </a:p>
          <a:p>
            <a:r>
              <a:rPr lang="en-GB" dirty="0" smtClean="0"/>
              <a:t>As </a:t>
            </a:r>
            <a:r>
              <a:rPr lang="en-GB" dirty="0"/>
              <a:t>he grew, he became very skilled at </a:t>
            </a:r>
            <a:r>
              <a:rPr lang="en-GB" b="1" dirty="0"/>
              <a:t>debating</a:t>
            </a:r>
            <a:r>
              <a:rPr lang="en-GB" dirty="0"/>
              <a:t>. The art of how to argue and persuade others is called debate. </a:t>
            </a:r>
            <a:endParaRPr lang="en-GB" dirty="0" smtClean="0"/>
          </a:p>
          <a:p>
            <a:r>
              <a:rPr lang="en-GB" dirty="0" smtClean="0"/>
              <a:t>He </a:t>
            </a:r>
            <a:r>
              <a:rPr lang="en-GB" dirty="0"/>
              <a:t>could debate anyone about any subject, and he was so learned and persuasive that he would always win. Soon he became a great scholar of many subjects, such as Arabic, Persian, logic, and grammar, and he excelled especially in the subject of law</a:t>
            </a:r>
            <a:r>
              <a:rPr lang="en-GB" dirty="0" smtClean="0"/>
              <a:t>.</a:t>
            </a:r>
          </a:p>
        </p:txBody>
      </p:sp>
    </p:spTree>
    <p:extLst>
      <p:ext uri="{BB962C8B-B14F-4D97-AF65-F5344CB8AC3E}">
        <p14:creationId xmlns:p14="http://schemas.microsoft.com/office/powerpoint/2010/main" val="17128452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Lawyers AKA Superheroes and villains</a:t>
            </a:r>
            <a:endParaRPr lang="en-GB" dirty="0"/>
          </a:p>
        </p:txBody>
      </p:sp>
      <p:sp>
        <p:nvSpPr>
          <p:cNvPr id="3" name="Content Placeholder 2"/>
          <p:cNvSpPr>
            <a:spLocks noGrp="1"/>
          </p:cNvSpPr>
          <p:nvPr>
            <p:ph idx="1"/>
          </p:nvPr>
        </p:nvSpPr>
        <p:spPr>
          <a:xfrm>
            <a:off x="1024129" y="2286000"/>
            <a:ext cx="7178968" cy="4023360"/>
          </a:xfrm>
        </p:spPr>
        <p:txBody>
          <a:bodyPr/>
          <a:lstStyle/>
          <a:p>
            <a:r>
              <a:rPr lang="en-GB" dirty="0"/>
              <a:t>Imam al-</a:t>
            </a:r>
            <a:r>
              <a:rPr lang="en-GB" dirty="0" err="1"/>
              <a:t>Ghazali</a:t>
            </a:r>
            <a:r>
              <a:rPr lang="en-GB" dirty="0"/>
              <a:t> was one of the greatest lawyers in Muslim history. A lawyer studies law to protect it from being abused or used wrongly. Some lawyers defend people accused of crimes while others prosecute or argue against the person accused of a crime. Imam al-</a:t>
            </a:r>
            <a:r>
              <a:rPr lang="en-GB" dirty="0" err="1"/>
              <a:t>Ghazali</a:t>
            </a:r>
            <a:r>
              <a:rPr lang="en-GB" dirty="0"/>
              <a:t> didn’t defend or prosecute people. He was the kind of lawyer who wrote about what law is and how it works. In other words, he was a philosopher of law.</a:t>
            </a:r>
          </a:p>
        </p:txBody>
      </p:sp>
      <p:pic>
        <p:nvPicPr>
          <p:cNvPr id="4" name="Picture 2" descr="BatmanBTBAT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5667" y="1484154"/>
            <a:ext cx="2143125" cy="3857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62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a:t>
            </a:r>
            <a:r>
              <a:rPr lang="en-GB" dirty="0" smtClean="0"/>
              <a:t>Group Activity</a:t>
            </a:r>
            <a:endParaRPr lang="en-GB" dirty="0"/>
          </a:p>
        </p:txBody>
      </p:sp>
      <p:sp>
        <p:nvSpPr>
          <p:cNvPr id="3" name="Content Placeholder 2"/>
          <p:cNvSpPr>
            <a:spLocks noGrp="1"/>
          </p:cNvSpPr>
          <p:nvPr>
            <p:ph idx="1"/>
          </p:nvPr>
        </p:nvSpPr>
        <p:spPr/>
        <p:txBody>
          <a:bodyPr/>
          <a:lstStyle/>
          <a:p>
            <a:r>
              <a:rPr lang="en-GB" dirty="0" smtClean="0"/>
              <a:t>1- Can </a:t>
            </a:r>
            <a:r>
              <a:rPr lang="en-GB" dirty="0"/>
              <a:t>you imagine a society without laws? </a:t>
            </a:r>
            <a:r>
              <a:rPr lang="en-GB" dirty="0" smtClean="0"/>
              <a:t>Do </a:t>
            </a:r>
            <a:r>
              <a:rPr lang="en-GB" dirty="0"/>
              <a:t>you know of any? </a:t>
            </a:r>
            <a:r>
              <a:rPr lang="en-GB" dirty="0" smtClean="0"/>
              <a:t>Any countries? </a:t>
            </a:r>
          </a:p>
          <a:p>
            <a:r>
              <a:rPr lang="en-GB" dirty="0" smtClean="0"/>
              <a:t>What </a:t>
            </a:r>
            <a:r>
              <a:rPr lang="en-GB" dirty="0"/>
              <a:t>happens if we don’t have laws? </a:t>
            </a:r>
            <a:r>
              <a:rPr lang="en-GB" dirty="0" smtClean="0"/>
              <a:t>What does it result in?</a:t>
            </a:r>
          </a:p>
          <a:p>
            <a:r>
              <a:rPr lang="en-GB" dirty="0" smtClean="0"/>
              <a:t>Do </a:t>
            </a:r>
            <a:r>
              <a:rPr lang="en-GB" dirty="0"/>
              <a:t>you know any other words for laws</a:t>
            </a:r>
            <a:r>
              <a:rPr lang="en-GB" dirty="0" smtClean="0"/>
              <a:t>?</a:t>
            </a:r>
          </a:p>
          <a:p>
            <a:endParaRPr lang="en-GB" dirty="0"/>
          </a:p>
          <a:p>
            <a:r>
              <a:rPr lang="en-GB" dirty="0" smtClean="0"/>
              <a:t>2- What if we don’t have Logic?</a:t>
            </a:r>
          </a:p>
          <a:p>
            <a:r>
              <a:rPr lang="en-GB" dirty="0" smtClean="0"/>
              <a:t>How would it affect us in our everyday scenarios?</a:t>
            </a:r>
          </a:p>
          <a:p>
            <a:endParaRPr lang="en-GB" dirty="0"/>
          </a:p>
          <a:p>
            <a:r>
              <a:rPr lang="en-GB" dirty="0" smtClean="0"/>
              <a:t>Present your findings</a:t>
            </a:r>
            <a:endParaRPr lang="en-GB" dirty="0"/>
          </a:p>
          <a:p>
            <a:endParaRPr lang="en-GB" dirty="0"/>
          </a:p>
        </p:txBody>
      </p:sp>
    </p:spTree>
    <p:extLst>
      <p:ext uri="{BB962C8B-B14F-4D97-AF65-F5344CB8AC3E}">
        <p14:creationId xmlns:p14="http://schemas.microsoft.com/office/powerpoint/2010/main" val="4234838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242</TotalTime>
  <Words>1305</Words>
  <Application>Microsoft Office PowerPoint</Application>
  <PresentationFormat>Widescreen</PresentationFormat>
  <Paragraphs>62</Paragraphs>
  <Slides>16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Cambria</vt:lpstr>
      <vt:lpstr>Tw Cen MT</vt:lpstr>
      <vt:lpstr>Tw Cen MT Condensed</vt:lpstr>
      <vt:lpstr>Wingdings 3</vt:lpstr>
      <vt:lpstr>Integral</vt:lpstr>
      <vt:lpstr>Imam al-Ghazali The Book of Knowledge  from The Revival of Religious Sciences</vt:lpstr>
      <vt:lpstr>Starter</vt:lpstr>
      <vt:lpstr>Lesson objectives</vt:lpstr>
      <vt:lpstr>Finishing off last lesson why would the Muslim religion need a proof when we know our religion is true?</vt:lpstr>
      <vt:lpstr>… and then he wrote it all down</vt:lpstr>
      <vt:lpstr>Fatimah presentation</vt:lpstr>
      <vt:lpstr>Debate Club</vt:lpstr>
      <vt:lpstr>Lawyers AKA Superheroes and villains</vt:lpstr>
      <vt:lpstr>Discussion- Group Activity</vt:lpstr>
      <vt:lpstr>So whats the point of Law, Logic and having the love of learning</vt:lpstr>
      <vt:lpstr>Did you know…</vt:lpstr>
      <vt:lpstr>Did you know….</vt:lpstr>
      <vt:lpstr>Philoso-what?!</vt:lpstr>
      <vt:lpstr>Imam al Juwayni and his key advice</vt:lpstr>
      <vt:lpstr>Task</vt:lpstr>
      <vt:lpstr>Homework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Imam al-Ghazali The Book of Knowledge for Children Book One from the Ihya Ulum al-Din The Revival of Religious Sciences</dc:title>
  <dc:creator>mohammed isaaq</dc:creator>
  <cp:lastModifiedBy>mohammed isaaq</cp:lastModifiedBy>
  <cp:revision>22</cp:revision>
  <dcterms:created xsi:type="dcterms:W3CDTF">2017-09-16T01:26:03Z</dcterms:created>
  <dcterms:modified xsi:type="dcterms:W3CDTF">2017-09-25T22:48:52Z</dcterms:modified>
</cp:coreProperties>
</file>